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71" r:id="rId4"/>
    <p:sldId id="272" r:id="rId5"/>
    <p:sldId id="259" r:id="rId6"/>
    <p:sldId id="260" r:id="rId7"/>
    <p:sldId id="261" r:id="rId8"/>
    <p:sldId id="263" r:id="rId9"/>
    <p:sldId id="262" r:id="rId10"/>
    <p:sldId id="264" r:id="rId11"/>
    <p:sldId id="291" r:id="rId12"/>
    <p:sldId id="292" r:id="rId13"/>
    <p:sldId id="293" r:id="rId14"/>
    <p:sldId id="294" r:id="rId15"/>
    <p:sldId id="295" r:id="rId16"/>
    <p:sldId id="265" r:id="rId17"/>
    <p:sldId id="273" r:id="rId18"/>
    <p:sldId id="284" r:id="rId19"/>
    <p:sldId id="274" r:id="rId20"/>
    <p:sldId id="285" r:id="rId21"/>
    <p:sldId id="286" r:id="rId22"/>
    <p:sldId id="288" r:id="rId23"/>
    <p:sldId id="287" r:id="rId24"/>
    <p:sldId id="266" r:id="rId25"/>
    <p:sldId id="267" r:id="rId26"/>
    <p:sldId id="289" r:id="rId27"/>
    <p:sldId id="269" r:id="rId28"/>
    <p:sldId id="270" r:id="rId29"/>
    <p:sldId id="276" r:id="rId30"/>
    <p:sldId id="278" r:id="rId31"/>
    <p:sldId id="279" r:id="rId32"/>
    <p:sldId id="280" r:id="rId33"/>
    <p:sldId id="281" r:id="rId34"/>
    <p:sldId id="299" r:id="rId35"/>
    <p:sldId id="297" r:id="rId36"/>
    <p:sldId id="298" r:id="rId3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2" autoAdjust="0"/>
    <p:restoredTop sz="96247" autoAdjust="0"/>
  </p:normalViewPr>
  <p:slideViewPr>
    <p:cSldViewPr snapToGrid="0">
      <p:cViewPr varScale="1">
        <p:scale>
          <a:sx n="112" d="100"/>
          <a:sy n="112" d="100"/>
        </p:scale>
        <p:origin x="27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lipe Montenegro Fuentes" userId="3a44b984-08b3-4e26-b919-28622562d038" providerId="ADAL" clId="{EFAAC170-0EE2-4D8C-B0B0-BF49A1A89173}"/>
    <pc:docChg chg="custSel addSld delSld modSld sldOrd">
      <pc:chgData name="Luis Felipe Montenegro Fuentes" userId="3a44b984-08b3-4e26-b919-28622562d038" providerId="ADAL" clId="{EFAAC170-0EE2-4D8C-B0B0-BF49A1A89173}" dt="2025-05-21T23:46:35.285" v="344" actId="1076"/>
      <pc:docMkLst>
        <pc:docMk/>
      </pc:docMkLst>
      <pc:sldChg chg="addSp delSp modSp mod">
        <pc:chgData name="Luis Felipe Montenegro Fuentes" userId="3a44b984-08b3-4e26-b919-28622562d038" providerId="ADAL" clId="{EFAAC170-0EE2-4D8C-B0B0-BF49A1A89173}" dt="2025-05-21T23:06:24.343" v="7" actId="1076"/>
        <pc:sldMkLst>
          <pc:docMk/>
          <pc:sldMk cId="1317659022" sldId="262"/>
        </pc:sldMkLst>
        <pc:picChg chg="add mod">
          <ac:chgData name="Luis Felipe Montenegro Fuentes" userId="3a44b984-08b3-4e26-b919-28622562d038" providerId="ADAL" clId="{EFAAC170-0EE2-4D8C-B0B0-BF49A1A89173}" dt="2025-05-21T23:06:24.343" v="7" actId="1076"/>
          <ac:picMkLst>
            <pc:docMk/>
            <pc:sldMk cId="1317659022" sldId="262"/>
            <ac:picMk id="3" creationId="{79557638-19CE-49BF-A6AC-93133DF652CB}"/>
          </ac:picMkLst>
        </pc:picChg>
        <pc:picChg chg="del">
          <ac:chgData name="Luis Felipe Montenegro Fuentes" userId="3a44b984-08b3-4e26-b919-28622562d038" providerId="ADAL" clId="{EFAAC170-0EE2-4D8C-B0B0-BF49A1A89173}" dt="2025-05-21T23:06:14.662" v="0" actId="478"/>
          <ac:picMkLst>
            <pc:docMk/>
            <pc:sldMk cId="1317659022" sldId="262"/>
            <ac:picMk id="7" creationId="{A704B1F7-F59E-5290-8727-51D5E55FECF1}"/>
          </ac:picMkLst>
        </pc:picChg>
      </pc:sldChg>
      <pc:sldChg chg="modSp mod">
        <pc:chgData name="Luis Felipe Montenegro Fuentes" userId="3a44b984-08b3-4e26-b919-28622562d038" providerId="ADAL" clId="{EFAAC170-0EE2-4D8C-B0B0-BF49A1A89173}" dt="2025-05-21T23:45:37.748" v="343" actId="1076"/>
        <pc:sldMkLst>
          <pc:docMk/>
          <pc:sldMk cId="2361066025" sldId="264"/>
        </pc:sldMkLst>
        <pc:spChg chg="mod">
          <ac:chgData name="Luis Felipe Montenegro Fuentes" userId="3a44b984-08b3-4e26-b919-28622562d038" providerId="ADAL" clId="{EFAAC170-0EE2-4D8C-B0B0-BF49A1A89173}" dt="2025-05-21T23:45:37.748" v="343" actId="1076"/>
          <ac:spMkLst>
            <pc:docMk/>
            <pc:sldMk cId="2361066025" sldId="264"/>
            <ac:spMk id="16" creationId="{8E86AC40-9E9F-5F3C-B54D-658A80587B90}"/>
          </ac:spMkLst>
        </pc:spChg>
      </pc:sldChg>
      <pc:sldChg chg="addSp delSp modSp add mod">
        <pc:chgData name="Luis Felipe Montenegro Fuentes" userId="3a44b984-08b3-4e26-b919-28622562d038" providerId="ADAL" clId="{EFAAC170-0EE2-4D8C-B0B0-BF49A1A89173}" dt="2025-05-21T23:14:12.577" v="44" actId="1076"/>
        <pc:sldMkLst>
          <pc:docMk/>
          <pc:sldMk cId="3193901817" sldId="291"/>
        </pc:sldMkLst>
        <pc:spChg chg="add del mod">
          <ac:chgData name="Luis Felipe Montenegro Fuentes" userId="3a44b984-08b3-4e26-b919-28622562d038" providerId="ADAL" clId="{EFAAC170-0EE2-4D8C-B0B0-BF49A1A89173}" dt="2025-05-21T23:08:39.491" v="13" actId="478"/>
          <ac:spMkLst>
            <pc:docMk/>
            <pc:sldMk cId="3193901817" sldId="291"/>
            <ac:spMk id="4" creationId="{AE46657C-1AF2-460E-B207-AE72C6F34D8B}"/>
          </ac:spMkLst>
        </pc:spChg>
        <pc:spChg chg="del">
          <ac:chgData name="Luis Felipe Montenegro Fuentes" userId="3a44b984-08b3-4e26-b919-28622562d038" providerId="ADAL" clId="{EFAAC170-0EE2-4D8C-B0B0-BF49A1A89173}" dt="2025-05-21T23:08:17.991" v="12" actId="478"/>
          <ac:spMkLst>
            <pc:docMk/>
            <pc:sldMk cId="3193901817" sldId="291"/>
            <ac:spMk id="6" creationId="{388E5437-5CEE-8F16-03BA-5F9058EB81A8}"/>
          </ac:spMkLst>
        </pc:spChg>
        <pc:spChg chg="add mod">
          <ac:chgData name="Luis Felipe Montenegro Fuentes" userId="3a44b984-08b3-4e26-b919-28622562d038" providerId="ADAL" clId="{EFAAC170-0EE2-4D8C-B0B0-BF49A1A89173}" dt="2025-05-21T23:14:09.858" v="43" actId="14100"/>
          <ac:spMkLst>
            <pc:docMk/>
            <pc:sldMk cId="3193901817" sldId="291"/>
            <ac:spMk id="10" creationId="{A35E8013-22FF-498A-911A-2B75CD62347D}"/>
          </ac:spMkLst>
        </pc:spChg>
        <pc:spChg chg="add mod">
          <ac:chgData name="Luis Felipe Montenegro Fuentes" userId="3a44b984-08b3-4e26-b919-28622562d038" providerId="ADAL" clId="{EFAAC170-0EE2-4D8C-B0B0-BF49A1A89173}" dt="2025-05-21T23:14:12.577" v="44" actId="1076"/>
          <ac:spMkLst>
            <pc:docMk/>
            <pc:sldMk cId="3193901817" sldId="291"/>
            <ac:spMk id="11" creationId="{34310A92-0C0C-4E33-AB7D-D775B9C5B4D0}"/>
          </ac:spMkLst>
        </pc:spChg>
        <pc:spChg chg="del">
          <ac:chgData name="Luis Felipe Montenegro Fuentes" userId="3a44b984-08b3-4e26-b919-28622562d038" providerId="ADAL" clId="{EFAAC170-0EE2-4D8C-B0B0-BF49A1A89173}" dt="2025-05-21T23:08:15.249" v="11" actId="478"/>
          <ac:spMkLst>
            <pc:docMk/>
            <pc:sldMk cId="3193901817" sldId="291"/>
            <ac:spMk id="16" creationId="{8E86AC40-9E9F-5F3C-B54D-658A80587B90}"/>
          </ac:spMkLst>
        </pc:spChg>
        <pc:picChg chg="del">
          <ac:chgData name="Luis Felipe Montenegro Fuentes" userId="3a44b984-08b3-4e26-b919-28622562d038" providerId="ADAL" clId="{EFAAC170-0EE2-4D8C-B0B0-BF49A1A89173}" dt="2025-05-21T23:07:53.184" v="9" actId="478"/>
          <ac:picMkLst>
            <pc:docMk/>
            <pc:sldMk cId="3193901817" sldId="291"/>
            <ac:picMk id="3" creationId="{23E8FC4E-AD1E-5989-37DF-7CAA3DDCFAE0}"/>
          </ac:picMkLst>
        </pc:picChg>
        <pc:picChg chg="add mod modCrop">
          <ac:chgData name="Luis Felipe Montenegro Fuentes" userId="3a44b984-08b3-4e26-b919-28622562d038" providerId="ADAL" clId="{EFAAC170-0EE2-4D8C-B0B0-BF49A1A89173}" dt="2025-05-21T23:14:01.218" v="39" actId="1076"/>
          <ac:picMkLst>
            <pc:docMk/>
            <pc:sldMk cId="3193901817" sldId="291"/>
            <ac:picMk id="7" creationId="{0DC0418A-ADA3-4DF7-8091-C1070AE1CC8B}"/>
          </ac:picMkLst>
        </pc:picChg>
      </pc:sldChg>
      <pc:sldChg chg="addSp delSp modSp add mod">
        <pc:chgData name="Luis Felipe Montenegro Fuentes" userId="3a44b984-08b3-4e26-b919-28622562d038" providerId="ADAL" clId="{EFAAC170-0EE2-4D8C-B0B0-BF49A1A89173}" dt="2025-05-21T23:20:14.394" v="124" actId="20577"/>
        <pc:sldMkLst>
          <pc:docMk/>
          <pc:sldMk cId="4179039037" sldId="292"/>
        </pc:sldMkLst>
        <pc:spChg chg="mod">
          <ac:chgData name="Luis Felipe Montenegro Fuentes" userId="3a44b984-08b3-4e26-b919-28622562d038" providerId="ADAL" clId="{EFAAC170-0EE2-4D8C-B0B0-BF49A1A89173}" dt="2025-05-21T23:19:33.547" v="114" actId="1076"/>
          <ac:spMkLst>
            <pc:docMk/>
            <pc:sldMk cId="4179039037" sldId="292"/>
            <ac:spMk id="10" creationId="{A35E8013-22FF-498A-911A-2B75CD62347D}"/>
          </ac:spMkLst>
        </pc:spChg>
        <pc:spChg chg="mod">
          <ac:chgData name="Luis Felipe Montenegro Fuentes" userId="3a44b984-08b3-4e26-b919-28622562d038" providerId="ADAL" clId="{EFAAC170-0EE2-4D8C-B0B0-BF49A1A89173}" dt="2025-05-21T23:20:14.394" v="124" actId="20577"/>
          <ac:spMkLst>
            <pc:docMk/>
            <pc:sldMk cId="4179039037" sldId="292"/>
            <ac:spMk id="11" creationId="{34310A92-0C0C-4E33-AB7D-D775B9C5B4D0}"/>
          </ac:spMkLst>
        </pc:spChg>
        <pc:picChg chg="add mod modCrop">
          <ac:chgData name="Luis Felipe Montenegro Fuentes" userId="3a44b984-08b3-4e26-b919-28622562d038" providerId="ADAL" clId="{EFAAC170-0EE2-4D8C-B0B0-BF49A1A89173}" dt="2025-05-21T23:19:38.859" v="117" actId="1076"/>
          <ac:picMkLst>
            <pc:docMk/>
            <pc:sldMk cId="4179039037" sldId="292"/>
            <ac:picMk id="3" creationId="{2712D2C7-C67D-46F0-9A93-0431D734098B}"/>
          </ac:picMkLst>
        </pc:picChg>
        <pc:picChg chg="del">
          <ac:chgData name="Luis Felipe Montenegro Fuentes" userId="3a44b984-08b3-4e26-b919-28622562d038" providerId="ADAL" clId="{EFAAC170-0EE2-4D8C-B0B0-BF49A1A89173}" dt="2025-05-21T23:16:07.688" v="46" actId="478"/>
          <ac:picMkLst>
            <pc:docMk/>
            <pc:sldMk cId="4179039037" sldId="292"/>
            <ac:picMk id="7" creationId="{0DC0418A-ADA3-4DF7-8091-C1070AE1CC8B}"/>
          </ac:picMkLst>
        </pc:picChg>
      </pc:sldChg>
      <pc:sldChg chg="addSp delSp modSp add mod">
        <pc:chgData name="Luis Felipe Montenegro Fuentes" userId="3a44b984-08b3-4e26-b919-28622562d038" providerId="ADAL" clId="{EFAAC170-0EE2-4D8C-B0B0-BF49A1A89173}" dt="2025-05-21T23:29:37.661" v="205" actId="20577"/>
        <pc:sldMkLst>
          <pc:docMk/>
          <pc:sldMk cId="3561383343" sldId="293"/>
        </pc:sldMkLst>
        <pc:spChg chg="mod">
          <ac:chgData name="Luis Felipe Montenegro Fuentes" userId="3a44b984-08b3-4e26-b919-28622562d038" providerId="ADAL" clId="{EFAAC170-0EE2-4D8C-B0B0-BF49A1A89173}" dt="2025-05-21T23:29:37.661" v="205" actId="20577"/>
          <ac:spMkLst>
            <pc:docMk/>
            <pc:sldMk cId="3561383343" sldId="293"/>
            <ac:spMk id="10" creationId="{A35E8013-22FF-498A-911A-2B75CD62347D}"/>
          </ac:spMkLst>
        </pc:spChg>
        <pc:spChg chg="mod">
          <ac:chgData name="Luis Felipe Montenegro Fuentes" userId="3a44b984-08b3-4e26-b919-28622562d038" providerId="ADAL" clId="{EFAAC170-0EE2-4D8C-B0B0-BF49A1A89173}" dt="2025-05-21T23:28:59.487" v="151" actId="20577"/>
          <ac:spMkLst>
            <pc:docMk/>
            <pc:sldMk cId="3561383343" sldId="293"/>
            <ac:spMk id="11" creationId="{34310A92-0C0C-4E33-AB7D-D775B9C5B4D0}"/>
          </ac:spMkLst>
        </pc:spChg>
        <pc:picChg chg="del">
          <ac:chgData name="Luis Felipe Montenegro Fuentes" userId="3a44b984-08b3-4e26-b919-28622562d038" providerId="ADAL" clId="{EFAAC170-0EE2-4D8C-B0B0-BF49A1A89173}" dt="2025-05-21T23:28:31.262" v="126" actId="478"/>
          <ac:picMkLst>
            <pc:docMk/>
            <pc:sldMk cId="3561383343" sldId="293"/>
            <ac:picMk id="3" creationId="{2712D2C7-C67D-46F0-9A93-0431D734098B}"/>
          </ac:picMkLst>
        </pc:picChg>
        <pc:picChg chg="add mod modCrop">
          <ac:chgData name="Luis Felipe Montenegro Fuentes" userId="3a44b984-08b3-4e26-b919-28622562d038" providerId="ADAL" clId="{EFAAC170-0EE2-4D8C-B0B0-BF49A1A89173}" dt="2025-05-21T23:29:28.289" v="160" actId="1076"/>
          <ac:picMkLst>
            <pc:docMk/>
            <pc:sldMk cId="3561383343" sldId="293"/>
            <ac:picMk id="4" creationId="{94AE46B1-8A57-4616-AAC3-88B77796C0AA}"/>
          </ac:picMkLst>
        </pc:picChg>
      </pc:sldChg>
      <pc:sldChg chg="addSp delSp modSp add mod">
        <pc:chgData name="Luis Felipe Montenegro Fuentes" userId="3a44b984-08b3-4e26-b919-28622562d038" providerId="ADAL" clId="{EFAAC170-0EE2-4D8C-B0B0-BF49A1A89173}" dt="2025-05-21T23:32:25.936" v="264" actId="20577"/>
        <pc:sldMkLst>
          <pc:docMk/>
          <pc:sldMk cId="1304841616" sldId="294"/>
        </pc:sldMkLst>
        <pc:spChg chg="mod">
          <ac:chgData name="Luis Felipe Montenegro Fuentes" userId="3a44b984-08b3-4e26-b919-28622562d038" providerId="ADAL" clId="{EFAAC170-0EE2-4D8C-B0B0-BF49A1A89173}" dt="2025-05-21T23:32:25.936" v="264" actId="20577"/>
          <ac:spMkLst>
            <pc:docMk/>
            <pc:sldMk cId="1304841616" sldId="294"/>
            <ac:spMk id="6" creationId="{388E5437-5CEE-8F16-03BA-5F9058EB81A8}"/>
          </ac:spMkLst>
        </pc:spChg>
        <pc:spChg chg="mod">
          <ac:chgData name="Luis Felipe Montenegro Fuentes" userId="3a44b984-08b3-4e26-b919-28622562d038" providerId="ADAL" clId="{EFAAC170-0EE2-4D8C-B0B0-BF49A1A89173}" dt="2025-05-21T23:31:58.113" v="222" actId="20577"/>
          <ac:spMkLst>
            <pc:docMk/>
            <pc:sldMk cId="1304841616" sldId="294"/>
            <ac:spMk id="16" creationId="{8E86AC40-9E9F-5F3C-B54D-658A80587B90}"/>
          </ac:spMkLst>
        </pc:spChg>
        <pc:picChg chg="del">
          <ac:chgData name="Luis Felipe Montenegro Fuentes" userId="3a44b984-08b3-4e26-b919-28622562d038" providerId="ADAL" clId="{EFAAC170-0EE2-4D8C-B0B0-BF49A1A89173}" dt="2025-05-21T23:31:13.586" v="209" actId="478"/>
          <ac:picMkLst>
            <pc:docMk/>
            <pc:sldMk cId="1304841616" sldId="294"/>
            <ac:picMk id="3" creationId="{23E8FC4E-AD1E-5989-37DF-7CAA3DDCFAE0}"/>
          </ac:picMkLst>
        </pc:picChg>
        <pc:picChg chg="add mod modCrop">
          <ac:chgData name="Luis Felipe Montenegro Fuentes" userId="3a44b984-08b3-4e26-b919-28622562d038" providerId="ADAL" clId="{EFAAC170-0EE2-4D8C-B0B0-BF49A1A89173}" dt="2025-05-21T23:31:38.464" v="219" actId="1076"/>
          <ac:picMkLst>
            <pc:docMk/>
            <pc:sldMk cId="1304841616" sldId="294"/>
            <ac:picMk id="4" creationId="{3A0D4A77-E37E-4D39-BF42-C91B55526EA8}"/>
          </ac:picMkLst>
        </pc:picChg>
      </pc:sldChg>
      <pc:sldChg chg="add del">
        <pc:chgData name="Luis Felipe Montenegro Fuentes" userId="3a44b984-08b3-4e26-b919-28622562d038" providerId="ADAL" clId="{EFAAC170-0EE2-4D8C-B0B0-BF49A1A89173}" dt="2025-05-21T23:31:09.831" v="207" actId="47"/>
        <pc:sldMkLst>
          <pc:docMk/>
          <pc:sldMk cId="4080623148" sldId="294"/>
        </pc:sldMkLst>
      </pc:sldChg>
      <pc:sldChg chg="addSp delSp modSp add mod ord">
        <pc:chgData name="Luis Felipe Montenegro Fuentes" userId="3a44b984-08b3-4e26-b919-28622562d038" providerId="ADAL" clId="{EFAAC170-0EE2-4D8C-B0B0-BF49A1A89173}" dt="2025-05-21T23:46:35.285" v="344" actId="1076"/>
        <pc:sldMkLst>
          <pc:docMk/>
          <pc:sldMk cId="1584326323" sldId="295"/>
        </pc:sldMkLst>
        <pc:spChg chg="mod">
          <ac:chgData name="Luis Felipe Montenegro Fuentes" userId="3a44b984-08b3-4e26-b919-28622562d038" providerId="ADAL" clId="{EFAAC170-0EE2-4D8C-B0B0-BF49A1A89173}" dt="2025-05-21T23:42:11.347" v="311" actId="20577"/>
          <ac:spMkLst>
            <pc:docMk/>
            <pc:sldMk cId="1584326323" sldId="295"/>
            <ac:spMk id="10" creationId="{A35E8013-22FF-498A-911A-2B75CD62347D}"/>
          </ac:spMkLst>
        </pc:spChg>
        <pc:spChg chg="mod">
          <ac:chgData name="Luis Felipe Montenegro Fuentes" userId="3a44b984-08b3-4e26-b919-28622562d038" providerId="ADAL" clId="{EFAAC170-0EE2-4D8C-B0B0-BF49A1A89173}" dt="2025-05-21T23:41:55.028" v="270" actId="20577"/>
          <ac:spMkLst>
            <pc:docMk/>
            <pc:sldMk cId="1584326323" sldId="295"/>
            <ac:spMk id="11" creationId="{34310A92-0C0C-4E33-AB7D-D775B9C5B4D0}"/>
          </ac:spMkLst>
        </pc:spChg>
        <pc:picChg chg="add mod modCrop">
          <ac:chgData name="Luis Felipe Montenegro Fuentes" userId="3a44b984-08b3-4e26-b919-28622562d038" providerId="ADAL" clId="{EFAAC170-0EE2-4D8C-B0B0-BF49A1A89173}" dt="2025-05-21T23:46:35.285" v="344" actId="1076"/>
          <ac:picMkLst>
            <pc:docMk/>
            <pc:sldMk cId="1584326323" sldId="295"/>
            <ac:picMk id="3" creationId="{363067AF-8163-49B7-B26F-4754579D2291}"/>
          </ac:picMkLst>
        </pc:picChg>
        <pc:picChg chg="del">
          <ac:chgData name="Luis Felipe Montenegro Fuentes" userId="3a44b984-08b3-4e26-b919-28622562d038" providerId="ADAL" clId="{EFAAC170-0EE2-4D8C-B0B0-BF49A1A89173}" dt="2025-05-21T23:41:57.372" v="271" actId="478"/>
          <ac:picMkLst>
            <pc:docMk/>
            <pc:sldMk cId="1584326323" sldId="295"/>
            <ac:picMk id="4" creationId="{94AE46B1-8A57-4616-AAC3-88B77796C0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873F5-3CBB-41F0-B9A0-AD0FD35FC91E}" type="datetimeFigureOut">
              <a:rPr lang="es-CO" smtClean="0"/>
              <a:t>24/05/2025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3E82F-B568-44C0-AF88-EC1C8C1448B4}" type="slidenum">
              <a:rPr lang="es-CO" smtClean="0"/>
              <a:t>‹Nº›</a:t>
            </a:fld>
            <a:endParaRPr lang="es-CO"/>
          </a:p>
        </p:txBody>
      </p:sp>
    </p:spTree>
    <p:extLst>
      <p:ext uri="{BB962C8B-B14F-4D97-AF65-F5344CB8AC3E}">
        <p14:creationId xmlns:p14="http://schemas.microsoft.com/office/powerpoint/2010/main" val="183332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273E82F-B568-44C0-AF88-EC1C8C1448B4}" type="slidenum">
              <a:rPr lang="es-CO" smtClean="0"/>
              <a:t>3</a:t>
            </a:fld>
            <a:endParaRPr lang="es-CO"/>
          </a:p>
        </p:txBody>
      </p:sp>
    </p:spTree>
    <p:extLst>
      <p:ext uri="{BB962C8B-B14F-4D97-AF65-F5344CB8AC3E}">
        <p14:creationId xmlns:p14="http://schemas.microsoft.com/office/powerpoint/2010/main" val="204841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12</a:t>
            </a:fld>
            <a:endParaRPr lang="es-CO"/>
          </a:p>
        </p:txBody>
      </p:sp>
    </p:spTree>
    <p:extLst>
      <p:ext uri="{BB962C8B-B14F-4D97-AF65-F5344CB8AC3E}">
        <p14:creationId xmlns:p14="http://schemas.microsoft.com/office/powerpoint/2010/main" val="106803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13</a:t>
            </a:fld>
            <a:endParaRPr lang="es-CO"/>
          </a:p>
        </p:txBody>
      </p:sp>
    </p:spTree>
    <p:extLst>
      <p:ext uri="{BB962C8B-B14F-4D97-AF65-F5344CB8AC3E}">
        <p14:creationId xmlns:p14="http://schemas.microsoft.com/office/powerpoint/2010/main" val="180111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14</a:t>
            </a:fld>
            <a:endParaRPr lang="es-CO"/>
          </a:p>
        </p:txBody>
      </p:sp>
    </p:spTree>
    <p:extLst>
      <p:ext uri="{BB962C8B-B14F-4D97-AF65-F5344CB8AC3E}">
        <p14:creationId xmlns:p14="http://schemas.microsoft.com/office/powerpoint/2010/main" val="35106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15</a:t>
            </a:fld>
            <a:endParaRPr lang="es-CO"/>
          </a:p>
        </p:txBody>
      </p:sp>
    </p:spTree>
    <p:extLst>
      <p:ext uri="{BB962C8B-B14F-4D97-AF65-F5344CB8AC3E}">
        <p14:creationId xmlns:p14="http://schemas.microsoft.com/office/powerpoint/2010/main" val="401098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2C9AA-3110-156E-E858-9AF7583C82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D6F1-A89A-7509-90A5-97F006E40E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E5A5210-26AE-DC7D-BCCB-C69C566432E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D086B14-5712-79F9-2258-17F6BFC232DF}"/>
              </a:ext>
            </a:extLst>
          </p:cNvPr>
          <p:cNvSpPr>
            <a:spLocks noGrp="1"/>
          </p:cNvSpPr>
          <p:nvPr>
            <p:ph type="sldNum" sz="quarter" idx="5"/>
          </p:nvPr>
        </p:nvSpPr>
        <p:spPr/>
        <p:txBody>
          <a:bodyPr/>
          <a:lstStyle/>
          <a:p>
            <a:fld id="{8273E82F-B568-44C0-AF88-EC1C8C1448B4}" type="slidenum">
              <a:rPr lang="es-CO" smtClean="0"/>
              <a:t>16</a:t>
            </a:fld>
            <a:endParaRPr lang="es-CO"/>
          </a:p>
        </p:txBody>
      </p:sp>
    </p:spTree>
    <p:extLst>
      <p:ext uri="{BB962C8B-B14F-4D97-AF65-F5344CB8AC3E}">
        <p14:creationId xmlns:p14="http://schemas.microsoft.com/office/powerpoint/2010/main" val="425994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02AD0-E7E8-2689-248E-6C109178A3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DF924F-EB0A-1EE3-1BC2-7415EEC5E2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27EAE1-B85E-3DE5-C4D9-9C02446D88A6}"/>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8EAD4134-411D-55E0-6AC9-CB791FC3F426}"/>
              </a:ext>
            </a:extLst>
          </p:cNvPr>
          <p:cNvSpPr>
            <a:spLocks noGrp="1"/>
          </p:cNvSpPr>
          <p:nvPr>
            <p:ph type="sldNum" sz="quarter" idx="5"/>
          </p:nvPr>
        </p:nvSpPr>
        <p:spPr/>
        <p:txBody>
          <a:bodyPr/>
          <a:lstStyle/>
          <a:p>
            <a:fld id="{8273E82F-B568-44C0-AF88-EC1C8C1448B4}" type="slidenum">
              <a:rPr lang="es-CO" smtClean="0"/>
              <a:t>24</a:t>
            </a:fld>
            <a:endParaRPr lang="es-CO"/>
          </a:p>
        </p:txBody>
      </p:sp>
    </p:spTree>
    <p:extLst>
      <p:ext uri="{BB962C8B-B14F-4D97-AF65-F5344CB8AC3E}">
        <p14:creationId xmlns:p14="http://schemas.microsoft.com/office/powerpoint/2010/main" val="218925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78A70-3A8C-9619-ABEA-F0027ECA14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AD1A2B-528A-E7A8-9F9B-24894A5DB8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D26DC5-E78B-31AC-1334-F2BC349EB5F4}"/>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B385DC71-6F43-D625-2388-7BA43DB1405F}"/>
              </a:ext>
            </a:extLst>
          </p:cNvPr>
          <p:cNvSpPr>
            <a:spLocks noGrp="1"/>
          </p:cNvSpPr>
          <p:nvPr>
            <p:ph type="sldNum" sz="quarter" idx="5"/>
          </p:nvPr>
        </p:nvSpPr>
        <p:spPr/>
        <p:txBody>
          <a:bodyPr/>
          <a:lstStyle/>
          <a:p>
            <a:fld id="{8273E82F-B568-44C0-AF88-EC1C8C1448B4}" type="slidenum">
              <a:rPr lang="es-CO" smtClean="0"/>
              <a:t>25</a:t>
            </a:fld>
            <a:endParaRPr lang="es-CO"/>
          </a:p>
        </p:txBody>
      </p:sp>
    </p:spTree>
    <p:extLst>
      <p:ext uri="{BB962C8B-B14F-4D97-AF65-F5344CB8AC3E}">
        <p14:creationId xmlns:p14="http://schemas.microsoft.com/office/powerpoint/2010/main" val="1078001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78A70-3A8C-9619-ABEA-F0027ECA14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AD1A2B-528A-E7A8-9F9B-24894A5DB8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D26DC5-E78B-31AC-1334-F2BC349EB5F4}"/>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B385DC71-6F43-D625-2388-7BA43DB1405F}"/>
              </a:ext>
            </a:extLst>
          </p:cNvPr>
          <p:cNvSpPr>
            <a:spLocks noGrp="1"/>
          </p:cNvSpPr>
          <p:nvPr>
            <p:ph type="sldNum" sz="quarter" idx="5"/>
          </p:nvPr>
        </p:nvSpPr>
        <p:spPr/>
        <p:txBody>
          <a:bodyPr/>
          <a:lstStyle/>
          <a:p>
            <a:fld id="{8273E82F-B568-44C0-AF88-EC1C8C1448B4}" type="slidenum">
              <a:rPr lang="es-CO" smtClean="0"/>
              <a:t>26</a:t>
            </a:fld>
            <a:endParaRPr lang="es-CO"/>
          </a:p>
        </p:txBody>
      </p:sp>
    </p:spTree>
    <p:extLst>
      <p:ext uri="{BB962C8B-B14F-4D97-AF65-F5344CB8AC3E}">
        <p14:creationId xmlns:p14="http://schemas.microsoft.com/office/powerpoint/2010/main" val="3973510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8CBA-12E7-214A-0664-D60EDFF58A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0F2F52C-56C1-62D7-DDE2-84D2F8CC72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4531FD-4B82-6AD5-EE35-7273A014DC26}"/>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1AAF9BE-5FD6-4EE5-50BF-146E5E3C5BBC}"/>
              </a:ext>
            </a:extLst>
          </p:cNvPr>
          <p:cNvSpPr>
            <a:spLocks noGrp="1"/>
          </p:cNvSpPr>
          <p:nvPr>
            <p:ph type="sldNum" sz="quarter" idx="5"/>
          </p:nvPr>
        </p:nvSpPr>
        <p:spPr/>
        <p:txBody>
          <a:bodyPr/>
          <a:lstStyle/>
          <a:p>
            <a:fld id="{8273E82F-B568-44C0-AF88-EC1C8C1448B4}" type="slidenum">
              <a:rPr lang="es-CO" smtClean="0"/>
              <a:t>27</a:t>
            </a:fld>
            <a:endParaRPr lang="es-CO"/>
          </a:p>
        </p:txBody>
      </p:sp>
    </p:spTree>
    <p:extLst>
      <p:ext uri="{BB962C8B-B14F-4D97-AF65-F5344CB8AC3E}">
        <p14:creationId xmlns:p14="http://schemas.microsoft.com/office/powerpoint/2010/main" val="434725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9E73C-1D91-C138-BB12-E224292C77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97F207-D8C8-D98F-B232-F8733D1FFA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5ED334-99B7-4331-E22C-9565F07E4E9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02809A0-4BD3-C0C8-F492-00924063D5CB}"/>
              </a:ext>
            </a:extLst>
          </p:cNvPr>
          <p:cNvSpPr>
            <a:spLocks noGrp="1"/>
          </p:cNvSpPr>
          <p:nvPr>
            <p:ph type="sldNum" sz="quarter" idx="5"/>
          </p:nvPr>
        </p:nvSpPr>
        <p:spPr/>
        <p:txBody>
          <a:bodyPr/>
          <a:lstStyle/>
          <a:p>
            <a:fld id="{8273E82F-B568-44C0-AF88-EC1C8C1448B4}" type="slidenum">
              <a:rPr lang="es-CO" smtClean="0"/>
              <a:t>28</a:t>
            </a:fld>
            <a:endParaRPr lang="es-CO"/>
          </a:p>
        </p:txBody>
      </p:sp>
    </p:spTree>
    <p:extLst>
      <p:ext uri="{BB962C8B-B14F-4D97-AF65-F5344CB8AC3E}">
        <p14:creationId xmlns:p14="http://schemas.microsoft.com/office/powerpoint/2010/main" val="364816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273E82F-B568-44C0-AF88-EC1C8C1448B4}" type="slidenum">
              <a:rPr lang="es-CO" smtClean="0"/>
              <a:t>4</a:t>
            </a:fld>
            <a:endParaRPr lang="es-CO"/>
          </a:p>
        </p:txBody>
      </p:sp>
    </p:spTree>
    <p:extLst>
      <p:ext uri="{BB962C8B-B14F-4D97-AF65-F5344CB8AC3E}">
        <p14:creationId xmlns:p14="http://schemas.microsoft.com/office/powerpoint/2010/main" val="3955282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B15C-00DD-B7E2-DB5B-FD3D04BE2D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0BFFF6-636F-E593-620B-76A8816EDD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6C1A706-176A-824F-AA83-B3FAF1A461F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F498317-9480-3DEE-A802-AC81BF1BEE1D}"/>
              </a:ext>
            </a:extLst>
          </p:cNvPr>
          <p:cNvSpPr>
            <a:spLocks noGrp="1"/>
          </p:cNvSpPr>
          <p:nvPr>
            <p:ph type="sldNum" sz="quarter" idx="5"/>
          </p:nvPr>
        </p:nvSpPr>
        <p:spPr/>
        <p:txBody>
          <a:bodyPr/>
          <a:lstStyle/>
          <a:p>
            <a:fld id="{8273E82F-B568-44C0-AF88-EC1C8C1448B4}" type="slidenum">
              <a:rPr lang="es-CO" smtClean="0"/>
              <a:t>29</a:t>
            </a:fld>
            <a:endParaRPr lang="es-CO"/>
          </a:p>
        </p:txBody>
      </p:sp>
    </p:spTree>
    <p:extLst>
      <p:ext uri="{BB962C8B-B14F-4D97-AF65-F5344CB8AC3E}">
        <p14:creationId xmlns:p14="http://schemas.microsoft.com/office/powerpoint/2010/main" val="2808885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34DC-ED48-D8FA-2C0D-735A5F26FD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F162A2-DF61-726D-E652-D6FD334EEE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A548D8-4B63-A423-D4C7-04635197E6A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88EE0A8-CCDE-B6F9-368E-CF5F2749AEDC}"/>
              </a:ext>
            </a:extLst>
          </p:cNvPr>
          <p:cNvSpPr>
            <a:spLocks noGrp="1"/>
          </p:cNvSpPr>
          <p:nvPr>
            <p:ph type="sldNum" sz="quarter" idx="5"/>
          </p:nvPr>
        </p:nvSpPr>
        <p:spPr/>
        <p:txBody>
          <a:bodyPr/>
          <a:lstStyle/>
          <a:p>
            <a:fld id="{8273E82F-B568-44C0-AF88-EC1C8C1448B4}" type="slidenum">
              <a:rPr lang="es-CO" smtClean="0"/>
              <a:t>30</a:t>
            </a:fld>
            <a:endParaRPr lang="es-CO"/>
          </a:p>
        </p:txBody>
      </p:sp>
    </p:spTree>
    <p:extLst>
      <p:ext uri="{BB962C8B-B14F-4D97-AF65-F5344CB8AC3E}">
        <p14:creationId xmlns:p14="http://schemas.microsoft.com/office/powerpoint/2010/main" val="32530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ECA22-7628-CF23-D18D-6E7837122F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B5A728-D5A1-3E68-1F51-8549E3D43A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E9FAA7-A8A1-0778-2D7C-4515C3143C5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CEA9A42-9D11-87BE-C137-25EE999E1B73}"/>
              </a:ext>
            </a:extLst>
          </p:cNvPr>
          <p:cNvSpPr>
            <a:spLocks noGrp="1"/>
          </p:cNvSpPr>
          <p:nvPr>
            <p:ph type="sldNum" sz="quarter" idx="5"/>
          </p:nvPr>
        </p:nvSpPr>
        <p:spPr/>
        <p:txBody>
          <a:bodyPr/>
          <a:lstStyle/>
          <a:p>
            <a:fld id="{8273E82F-B568-44C0-AF88-EC1C8C1448B4}" type="slidenum">
              <a:rPr lang="es-CO" smtClean="0"/>
              <a:t>31</a:t>
            </a:fld>
            <a:endParaRPr lang="es-CO"/>
          </a:p>
        </p:txBody>
      </p:sp>
    </p:spTree>
    <p:extLst>
      <p:ext uri="{BB962C8B-B14F-4D97-AF65-F5344CB8AC3E}">
        <p14:creationId xmlns:p14="http://schemas.microsoft.com/office/powerpoint/2010/main" val="198401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35857-132F-7F51-DB72-58BEE3374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DAF539-E8D7-54EB-4CB5-DE13CE5F71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8721EF-8181-6FA8-D7A2-91C1485C87D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3F6B5BD-F5EA-136D-97A1-3F5C99875030}"/>
              </a:ext>
            </a:extLst>
          </p:cNvPr>
          <p:cNvSpPr>
            <a:spLocks noGrp="1"/>
          </p:cNvSpPr>
          <p:nvPr>
            <p:ph type="sldNum" sz="quarter" idx="5"/>
          </p:nvPr>
        </p:nvSpPr>
        <p:spPr/>
        <p:txBody>
          <a:bodyPr/>
          <a:lstStyle/>
          <a:p>
            <a:fld id="{8273E82F-B568-44C0-AF88-EC1C8C1448B4}" type="slidenum">
              <a:rPr lang="es-CO" smtClean="0"/>
              <a:t>32</a:t>
            </a:fld>
            <a:endParaRPr lang="es-CO"/>
          </a:p>
        </p:txBody>
      </p:sp>
    </p:spTree>
    <p:extLst>
      <p:ext uri="{BB962C8B-B14F-4D97-AF65-F5344CB8AC3E}">
        <p14:creationId xmlns:p14="http://schemas.microsoft.com/office/powerpoint/2010/main" val="70697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CD98D-F678-F03C-468B-61CF07627F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94F3CA-522A-C48F-7C49-818D1EC354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5F5EF2-D977-1494-1D53-B90E6E04E9C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4C71565-9F25-9232-9FC9-B0C1AA0B8250}"/>
              </a:ext>
            </a:extLst>
          </p:cNvPr>
          <p:cNvSpPr>
            <a:spLocks noGrp="1"/>
          </p:cNvSpPr>
          <p:nvPr>
            <p:ph type="sldNum" sz="quarter" idx="5"/>
          </p:nvPr>
        </p:nvSpPr>
        <p:spPr/>
        <p:txBody>
          <a:bodyPr/>
          <a:lstStyle/>
          <a:p>
            <a:fld id="{8273E82F-B568-44C0-AF88-EC1C8C1448B4}" type="slidenum">
              <a:rPr lang="es-CO" smtClean="0"/>
              <a:t>33</a:t>
            </a:fld>
            <a:endParaRPr lang="es-CO"/>
          </a:p>
        </p:txBody>
      </p:sp>
    </p:spTree>
    <p:extLst>
      <p:ext uri="{BB962C8B-B14F-4D97-AF65-F5344CB8AC3E}">
        <p14:creationId xmlns:p14="http://schemas.microsoft.com/office/powerpoint/2010/main" val="49333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1938-5C96-7F07-AA38-F6288233B8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BAF397-2095-F72B-0103-2E9924E21F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9E08C5A-D9B5-891B-FFD0-B3D2EDADC2F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09E20AE-C9D5-87B4-322D-DF58902DBFB6}"/>
              </a:ext>
            </a:extLst>
          </p:cNvPr>
          <p:cNvSpPr>
            <a:spLocks noGrp="1"/>
          </p:cNvSpPr>
          <p:nvPr>
            <p:ph type="sldNum" sz="quarter" idx="5"/>
          </p:nvPr>
        </p:nvSpPr>
        <p:spPr/>
        <p:txBody>
          <a:bodyPr/>
          <a:lstStyle/>
          <a:p>
            <a:fld id="{8273E82F-B568-44C0-AF88-EC1C8C1448B4}" type="slidenum">
              <a:rPr lang="es-CO" smtClean="0"/>
              <a:t>34</a:t>
            </a:fld>
            <a:endParaRPr lang="es-CO"/>
          </a:p>
        </p:txBody>
      </p:sp>
    </p:spTree>
    <p:extLst>
      <p:ext uri="{BB962C8B-B14F-4D97-AF65-F5344CB8AC3E}">
        <p14:creationId xmlns:p14="http://schemas.microsoft.com/office/powerpoint/2010/main" val="2314963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84EB4-8865-7B78-3D8C-21F0E5AE35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4E7748-ACE1-9D0A-B3CB-6CB558133E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C60604-71B5-99B0-6BC7-2990F429D94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E56936C-627B-C9D6-FC65-A814E1F0223F}"/>
              </a:ext>
            </a:extLst>
          </p:cNvPr>
          <p:cNvSpPr>
            <a:spLocks noGrp="1"/>
          </p:cNvSpPr>
          <p:nvPr>
            <p:ph type="sldNum" sz="quarter" idx="5"/>
          </p:nvPr>
        </p:nvSpPr>
        <p:spPr/>
        <p:txBody>
          <a:bodyPr/>
          <a:lstStyle/>
          <a:p>
            <a:fld id="{8273E82F-B568-44C0-AF88-EC1C8C1448B4}" type="slidenum">
              <a:rPr lang="es-CO" smtClean="0"/>
              <a:t>35</a:t>
            </a:fld>
            <a:endParaRPr lang="es-CO"/>
          </a:p>
        </p:txBody>
      </p:sp>
    </p:spTree>
    <p:extLst>
      <p:ext uri="{BB962C8B-B14F-4D97-AF65-F5344CB8AC3E}">
        <p14:creationId xmlns:p14="http://schemas.microsoft.com/office/powerpoint/2010/main" val="169212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8E266-8E79-4A2A-D1DE-C060830C4E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AB404E-1FB2-B844-C32D-B5C1138D3E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DF2D7E-A885-7A30-FC49-CEE7482D3B8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FBDC38C3-C319-1011-09C6-972D927F9D80}"/>
              </a:ext>
            </a:extLst>
          </p:cNvPr>
          <p:cNvSpPr>
            <a:spLocks noGrp="1"/>
          </p:cNvSpPr>
          <p:nvPr>
            <p:ph type="sldNum" sz="quarter" idx="5"/>
          </p:nvPr>
        </p:nvSpPr>
        <p:spPr/>
        <p:txBody>
          <a:bodyPr/>
          <a:lstStyle/>
          <a:p>
            <a:fld id="{8273E82F-B568-44C0-AF88-EC1C8C1448B4}" type="slidenum">
              <a:rPr lang="es-CO" smtClean="0"/>
              <a:t>36</a:t>
            </a:fld>
            <a:endParaRPr lang="es-CO"/>
          </a:p>
        </p:txBody>
      </p:sp>
    </p:spTree>
    <p:extLst>
      <p:ext uri="{BB962C8B-B14F-4D97-AF65-F5344CB8AC3E}">
        <p14:creationId xmlns:p14="http://schemas.microsoft.com/office/powerpoint/2010/main" val="51359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677E-E7AA-838B-820F-E20872F9B5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43E2F0-3134-5E85-DADE-6A14B98B9B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3F5530-7AB3-C04D-4300-82E1BFE2AE1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CA8CDC3-D57F-7333-999E-45F63FEBB6B5}"/>
              </a:ext>
            </a:extLst>
          </p:cNvPr>
          <p:cNvSpPr>
            <a:spLocks noGrp="1"/>
          </p:cNvSpPr>
          <p:nvPr>
            <p:ph type="sldNum" sz="quarter" idx="5"/>
          </p:nvPr>
        </p:nvSpPr>
        <p:spPr/>
        <p:txBody>
          <a:bodyPr/>
          <a:lstStyle/>
          <a:p>
            <a:fld id="{8273E82F-B568-44C0-AF88-EC1C8C1448B4}" type="slidenum">
              <a:rPr lang="es-CO" smtClean="0"/>
              <a:t>5</a:t>
            </a:fld>
            <a:endParaRPr lang="es-CO"/>
          </a:p>
        </p:txBody>
      </p:sp>
    </p:spTree>
    <p:extLst>
      <p:ext uri="{BB962C8B-B14F-4D97-AF65-F5344CB8AC3E}">
        <p14:creationId xmlns:p14="http://schemas.microsoft.com/office/powerpoint/2010/main" val="11608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16298-186A-4BA3-F285-8130E14E46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9DCCAB-F5DA-B695-AF2D-80587D1FF5B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7E9B21-C037-16C6-784A-1D50A009F82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215F9C6-4086-5CAC-2D87-1630E070727E}"/>
              </a:ext>
            </a:extLst>
          </p:cNvPr>
          <p:cNvSpPr>
            <a:spLocks noGrp="1"/>
          </p:cNvSpPr>
          <p:nvPr>
            <p:ph type="sldNum" sz="quarter" idx="5"/>
          </p:nvPr>
        </p:nvSpPr>
        <p:spPr/>
        <p:txBody>
          <a:bodyPr/>
          <a:lstStyle/>
          <a:p>
            <a:fld id="{8273E82F-B568-44C0-AF88-EC1C8C1448B4}" type="slidenum">
              <a:rPr lang="es-CO" smtClean="0"/>
              <a:t>6</a:t>
            </a:fld>
            <a:endParaRPr lang="es-CO"/>
          </a:p>
        </p:txBody>
      </p:sp>
    </p:spTree>
    <p:extLst>
      <p:ext uri="{BB962C8B-B14F-4D97-AF65-F5344CB8AC3E}">
        <p14:creationId xmlns:p14="http://schemas.microsoft.com/office/powerpoint/2010/main" val="38771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3C5B-135F-FE29-9339-0D014152D1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A3AFDA-C33E-D72E-6DD4-77D7D45E53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29CCFA1-9ECC-361D-69F6-7CD9E7A4E7A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85E05BF-77A2-9527-20C6-AC8CEACBC953}"/>
              </a:ext>
            </a:extLst>
          </p:cNvPr>
          <p:cNvSpPr>
            <a:spLocks noGrp="1"/>
          </p:cNvSpPr>
          <p:nvPr>
            <p:ph type="sldNum" sz="quarter" idx="5"/>
          </p:nvPr>
        </p:nvSpPr>
        <p:spPr/>
        <p:txBody>
          <a:bodyPr/>
          <a:lstStyle/>
          <a:p>
            <a:fld id="{8273E82F-B568-44C0-AF88-EC1C8C1448B4}" type="slidenum">
              <a:rPr lang="es-CO" smtClean="0"/>
              <a:t>7</a:t>
            </a:fld>
            <a:endParaRPr lang="es-CO"/>
          </a:p>
        </p:txBody>
      </p:sp>
    </p:spTree>
    <p:extLst>
      <p:ext uri="{BB962C8B-B14F-4D97-AF65-F5344CB8AC3E}">
        <p14:creationId xmlns:p14="http://schemas.microsoft.com/office/powerpoint/2010/main" val="232970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19235-C898-692E-167F-2A47ECC319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9BC938-BCA7-FDD1-DDC8-7BF9FEB1F1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351247-98A0-256D-6E87-77F1ED47D92D}"/>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ED4D9F6-0644-627E-3483-A7D9D047E9E1}"/>
              </a:ext>
            </a:extLst>
          </p:cNvPr>
          <p:cNvSpPr>
            <a:spLocks noGrp="1"/>
          </p:cNvSpPr>
          <p:nvPr>
            <p:ph type="sldNum" sz="quarter" idx="5"/>
          </p:nvPr>
        </p:nvSpPr>
        <p:spPr/>
        <p:txBody>
          <a:bodyPr/>
          <a:lstStyle/>
          <a:p>
            <a:fld id="{8273E82F-B568-44C0-AF88-EC1C8C1448B4}" type="slidenum">
              <a:rPr lang="es-CO" smtClean="0"/>
              <a:t>8</a:t>
            </a:fld>
            <a:endParaRPr lang="es-CO"/>
          </a:p>
        </p:txBody>
      </p:sp>
    </p:spTree>
    <p:extLst>
      <p:ext uri="{BB962C8B-B14F-4D97-AF65-F5344CB8AC3E}">
        <p14:creationId xmlns:p14="http://schemas.microsoft.com/office/powerpoint/2010/main" val="2079595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C9011-AC56-E680-B0B2-5F8C36078B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52DACF-DA60-BA6E-9A12-9F36197EC7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5D6A9D-139A-DDDF-8AAF-55D75B4616C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A7B6704-4FD6-D162-BC44-03BAE0A51046}"/>
              </a:ext>
            </a:extLst>
          </p:cNvPr>
          <p:cNvSpPr>
            <a:spLocks noGrp="1"/>
          </p:cNvSpPr>
          <p:nvPr>
            <p:ph type="sldNum" sz="quarter" idx="5"/>
          </p:nvPr>
        </p:nvSpPr>
        <p:spPr/>
        <p:txBody>
          <a:bodyPr/>
          <a:lstStyle/>
          <a:p>
            <a:fld id="{8273E82F-B568-44C0-AF88-EC1C8C1448B4}" type="slidenum">
              <a:rPr lang="es-CO" smtClean="0"/>
              <a:t>9</a:t>
            </a:fld>
            <a:endParaRPr lang="es-CO"/>
          </a:p>
        </p:txBody>
      </p:sp>
    </p:spTree>
    <p:extLst>
      <p:ext uri="{BB962C8B-B14F-4D97-AF65-F5344CB8AC3E}">
        <p14:creationId xmlns:p14="http://schemas.microsoft.com/office/powerpoint/2010/main" val="105282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10</a:t>
            </a:fld>
            <a:endParaRPr lang="es-CO"/>
          </a:p>
        </p:txBody>
      </p:sp>
    </p:spTree>
    <p:extLst>
      <p:ext uri="{BB962C8B-B14F-4D97-AF65-F5344CB8AC3E}">
        <p14:creationId xmlns:p14="http://schemas.microsoft.com/office/powerpoint/2010/main" val="8133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11</a:t>
            </a:fld>
            <a:endParaRPr lang="es-CO"/>
          </a:p>
        </p:txBody>
      </p:sp>
    </p:spTree>
    <p:extLst>
      <p:ext uri="{BB962C8B-B14F-4D97-AF65-F5344CB8AC3E}">
        <p14:creationId xmlns:p14="http://schemas.microsoft.com/office/powerpoint/2010/main" val="3183395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717463"/>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240332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24545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5</a:t>
            </a:r>
          </a:p>
        </p:txBody>
      </p:sp>
      <p:sp>
        <p:nvSpPr>
          <p:cNvPr id="42" name="Forma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20813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rtlCol="0" anchor="b"/>
          <a:lstStyle>
            <a:lvl1pPr algn="r">
              <a:defRPr>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0" y="3500437"/>
            <a:ext cx="12192000" cy="3357563"/>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rtlCol="0" anchor="b">
            <a:normAutofit/>
          </a:bodyPr>
          <a:lstStyle>
            <a:lvl1pPr marL="0" indent="0">
              <a:buNone/>
              <a:defRPr sz="1600" b="1">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1780552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08733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rtlCol="0" anchor="b">
            <a:normAutofit/>
          </a:bodyPr>
          <a:lstStyle>
            <a:lvl1pPr algn="l">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1" y="1193765"/>
            <a:ext cx="5230788" cy="4796135"/>
          </a:xfr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11635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rtlCol="0" anchor="t">
            <a:normAutofit/>
          </a:bodyPr>
          <a:lstStyle>
            <a:lvl1pPr algn="r">
              <a:defRPr sz="4000">
                <a:solidFill>
                  <a:schemeClr val="accent1"/>
                </a:solidFill>
                <a:latin typeface="+mj-lt"/>
              </a:defRPr>
            </a:lvl1pPr>
          </a:lstStyle>
          <a:p>
            <a:pPr rtl="0"/>
            <a:r>
              <a:rPr lang="es-MX" noProof="0"/>
              <a:t>Haz clic para modificar el estilo de título del patrón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431155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rtl="0"/>
            <a:r>
              <a:rPr lang="es-ES" noProof="0"/>
              <a:t>Haga clic para modificar el título del patrón </a:t>
            </a:r>
            <a:br>
              <a:rPr lang="es-ES" noProof="0"/>
            </a:br>
            <a:r>
              <a:rPr lang="es-ES" noProof="0"/>
              <a:t>estilo</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rtl="0"/>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7" name="Forma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Tree>
    <p:extLst>
      <p:ext uri="{BB962C8B-B14F-4D97-AF65-F5344CB8AC3E}">
        <p14:creationId xmlns:p14="http://schemas.microsoft.com/office/powerpoint/2010/main" val="1686159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rtlCol="0" anchor="ctr">
            <a:normAutofit/>
          </a:bodyPr>
          <a:lstStyle>
            <a:lvl1pPr algn="r">
              <a:defRPr sz="4000">
                <a:latin typeface="+mj-lt"/>
              </a:defRPr>
            </a:lvl1pPr>
          </a:lstStyle>
          <a:p>
            <a:pPr rtl="0"/>
            <a:r>
              <a:rPr lang="es-ES" noProof="0"/>
              <a:t>Haga clic para editar </a:t>
            </a:r>
            <a:br>
              <a:rPr lang="es-ES" noProof="0"/>
            </a:br>
            <a:r>
              <a:rPr lang="es-ES" noProof="0"/>
              <a:t>Estilo del título del patrón</a:t>
            </a:r>
          </a:p>
        </p:txBody>
      </p:sp>
      <p:sp>
        <p:nvSpPr>
          <p:cNvPr id="11" name="Título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a:latin typeface="+mn-lt"/>
            </a:endParaRP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rtl="0"/>
            <a:r>
              <a:rPr lang="es-ES" noProof="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2" name="Forma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09156155-C47D-47A0-A08D-DCAC4D742D3F}"/>
              </a:ext>
            </a:extLst>
          </p:cNvPr>
          <p:cNvSpPr>
            <a:spLocks noGrp="1"/>
          </p:cNvSpPr>
          <p:nvPr>
            <p:ph type="pic" sz="quarter" idx="17"/>
          </p:nvPr>
        </p:nvSpPr>
        <p:spPr>
          <a:xfrm>
            <a:off x="2214412" y="3805254"/>
            <a:ext cx="1935925" cy="1854770"/>
          </a:xfrm>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536587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rtlCol="0" anchor="b">
            <a:no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Tree>
    <p:extLst>
      <p:ext uri="{BB962C8B-B14F-4D97-AF65-F5344CB8AC3E}">
        <p14:creationId xmlns:p14="http://schemas.microsoft.com/office/powerpoint/2010/main" val="2654469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rtlCol="0">
            <a:noAutofit/>
          </a:bodyPr>
          <a:lstStyle>
            <a:lvl1pPr marL="0" indent="0">
              <a:lnSpc>
                <a:spcPct val="100000"/>
              </a:lnSpc>
              <a:buNone/>
              <a:defRPr sz="1400">
                <a:solidFill>
                  <a:schemeClr val="tx2"/>
                </a:solidFill>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r">
              <a:defRPr>
                <a:latin typeface="+mj-lt"/>
              </a:defRPr>
            </a:lvl1pPr>
          </a:lstStyle>
          <a:p>
            <a:pPr rtl="0"/>
            <a:r>
              <a:rPr lang="es-ES" noProof="0"/>
              <a:t>Haga clic para </a:t>
            </a:r>
            <a:br>
              <a:rPr lang="es-ES" noProof="0"/>
            </a:br>
            <a:r>
              <a:rPr lang="es-ES" noProof="0"/>
              <a:t>Agregar título</a:t>
            </a:r>
          </a:p>
        </p:txBody>
      </p:sp>
      <p:sp>
        <p:nvSpPr>
          <p:cNvPr id="6" name="Forma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041820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tx2"/>
                </a:solidFill>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a:t>Haga clic para agregar un título</a:t>
            </a:r>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836271"/>
            <a:ext cx="3523423" cy="5185458"/>
          </a:xfrm>
          <a:solidFill>
            <a:schemeClr val="bg1">
              <a:lumMod val="95000"/>
            </a:schemeClr>
          </a:solidFill>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60129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WWW.NOMBRESITIO.COM</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603858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rtlCol="0" anchor="b"/>
          <a:lstStyle>
            <a:lvl1pPr algn="l">
              <a:defRPr>
                <a:latin typeface="+mj-lt"/>
              </a:defRPr>
            </a:lvl1pPr>
          </a:lstStyle>
          <a:p>
            <a:pPr rtl="0"/>
            <a:r>
              <a:rPr lang="es-ES" noProof="0"/>
              <a:t>Haga clic para agregar un título</a:t>
            </a:r>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3657059" cy="5185458"/>
          </a:xfrm>
          <a:solidFill>
            <a:schemeClr val="bg1">
              <a:lumMod val="95000"/>
            </a:schemeClr>
          </a:solidFill>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984202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n-lt"/>
              </a:defRPr>
            </a:lvl1pPr>
          </a:lstStyle>
          <a:p>
            <a:pPr rtl="0"/>
            <a:r>
              <a:rPr lang="es-MX" noProof="0"/>
              <a:t>Haz clic en el icono para agregar una imagen</a:t>
            </a:r>
            <a:endParaRPr lang="es-ES" noProof="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latin typeface="+mj-lt"/>
              </a:defRPr>
            </a:lvl1pPr>
          </a:lstStyle>
          <a:p>
            <a:pPr rtl="0"/>
            <a:r>
              <a:rPr lang="es-ES" noProof="0"/>
              <a:t>Haga clic para </a:t>
            </a:r>
            <a:br>
              <a:rPr lang="es-ES" noProof="0"/>
            </a:br>
            <a:r>
              <a:rPr lang="es-ES" noProof="0"/>
              <a:t>Agregar título</a:t>
            </a:r>
          </a:p>
        </p:txBody>
      </p:sp>
      <p:sp>
        <p:nvSpPr>
          <p:cNvPr id="6" name="Forma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a:solidFill>
                <a:schemeClr val="tx2"/>
              </a:solidFill>
              <a:latin typeface="+mn-lt"/>
              <a:cs typeface="Arial" panose="020B0604020202020204" pitchFamily="34" charset="0"/>
            </a:endParaRP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rtlCol="0" anchor="t">
            <a:normAutofit/>
          </a:bodyPr>
          <a:lstStyle>
            <a:lvl1pPr marL="0" indent="0">
              <a:buNone/>
              <a:defRPr sz="1600" b="1">
                <a:solidFill>
                  <a:schemeClr val="tx2"/>
                </a:solidFill>
                <a:latin typeface="+mn-lt"/>
                <a:cs typeface="Arial" panose="020B0604020202020204" pitchFamily="34" charset="0"/>
              </a:defRPr>
            </a:lvl1pPr>
          </a:lstStyle>
          <a:p>
            <a:pPr lvl="0" rtl="0"/>
            <a:r>
              <a:rPr lang="es-ES" noProof="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rtlCol="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rtl="0"/>
            <a:r>
              <a:rPr lang="es-MX" noProof="0"/>
              <a:t>Haga clic para modificar los estilos de texto del patrón</a:t>
            </a:r>
          </a:p>
        </p:txBody>
      </p:sp>
    </p:spTree>
    <p:extLst>
      <p:ext uri="{BB962C8B-B14F-4D97-AF65-F5344CB8AC3E}">
        <p14:creationId xmlns:p14="http://schemas.microsoft.com/office/powerpoint/2010/main" val="14831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rtlCol="0"/>
          <a:lstStyle/>
          <a:p>
            <a:pPr rtl="0"/>
            <a:r>
              <a:rPr lang="es-MX" noProof="0"/>
              <a:t>Haz clic en el icono para agregar una imagen</a:t>
            </a:r>
            <a:endParaRPr lang="es-ES" noProof="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rtlCol="0">
            <a:normAutofit/>
          </a:bodyPr>
          <a:lstStyle>
            <a:lvl1pPr>
              <a:defRPr sz="4000">
                <a:latin typeface="+mj-lt"/>
              </a:defRPr>
            </a:lvl1pPr>
          </a:lstStyle>
          <a:p>
            <a:pPr rtl="0"/>
            <a:r>
              <a:rPr lang="es-ES" noProof="0"/>
              <a:t>Haga clic para editar </a:t>
            </a:r>
            <a:br>
              <a:rPr lang="es-ES" noProof="0"/>
            </a:br>
            <a:r>
              <a:rPr lang="es-ES" noProof="0"/>
              <a:t>Estilo del título del patrón</a:t>
            </a:r>
          </a:p>
        </p:txBody>
      </p:sp>
    </p:spTree>
    <p:extLst>
      <p:ext uri="{BB962C8B-B14F-4D97-AF65-F5344CB8AC3E}">
        <p14:creationId xmlns:p14="http://schemas.microsoft.com/office/powerpoint/2010/main" val="3337356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rtlCol="0"/>
          <a:lstStyle/>
          <a:p>
            <a:pPr rtl="0"/>
            <a:r>
              <a:rPr lang="es-MX" noProof="0"/>
              <a:t>Haz clic en el icono para agregar una imagen</a:t>
            </a:r>
            <a:endParaRPr lang="es-ES" noProof="0"/>
          </a:p>
        </p:txBody>
      </p:sp>
      <p:sp>
        <p:nvSpPr>
          <p:cNvPr id="4" name="Marcador de texto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rtlCol="0" anchor="b">
            <a:normAutofit/>
          </a:bodyPr>
          <a:lstStyle>
            <a:lvl1pPr marL="0" indent="0">
              <a:buNone/>
              <a:defRPr sz="2800">
                <a:solidFill>
                  <a:schemeClr val="bg1">
                    <a:lumMod val="85000"/>
                  </a:schemeClr>
                </a:solidFill>
              </a:defRPr>
            </a:lvl1pPr>
          </a:lstStyle>
          <a:p>
            <a:pPr lvl="0" rtl="0"/>
            <a:r>
              <a:rPr lang="es-ES" noProof="0"/>
              <a:t>Diapositiva de título</a:t>
            </a:r>
          </a:p>
        </p:txBody>
      </p:sp>
    </p:spTree>
    <p:extLst>
      <p:ext uri="{BB962C8B-B14F-4D97-AF65-F5344CB8AC3E}">
        <p14:creationId xmlns:p14="http://schemas.microsoft.com/office/powerpoint/2010/main" val="2489152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rtlCol="0">
            <a:normAutofit/>
          </a:bodyPr>
          <a:lstStyle>
            <a:lvl1pPr>
              <a:defRPr sz="4000">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4105305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36392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rtlCol="0"/>
          <a:lstStyle>
            <a:lvl1pPr>
              <a:defRPr>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1373330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455039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1"/>
            <a:ext cx="11353800" cy="5547360"/>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rtlCol="0"/>
          <a:lstStyle>
            <a:lvl1pPr>
              <a:defRPr>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2432477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853441"/>
            <a:ext cx="11353800" cy="5151119"/>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31011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53433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1314209" y="1203769"/>
            <a:ext cx="9563582" cy="5060062"/>
          </a:xfrm>
          <a:solidFill>
            <a:schemeClr val="bg1"/>
          </a:solidFill>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rtlCol="0">
            <a:normAutofit/>
          </a:bodyPr>
          <a:lstStyle>
            <a:lvl1pPr>
              <a:defRPr sz="4000">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2391362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6030" y="747000"/>
            <a:ext cx="10519940" cy="5364000"/>
          </a:xfrm>
          <a:solidFill>
            <a:schemeClr val="bg1"/>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890730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rtlCol="0">
            <a:normAutofit/>
          </a:bodyPr>
          <a:lstStyle>
            <a:lvl1pPr>
              <a:defRPr sz="6000" b="1">
                <a:solidFill>
                  <a:schemeClr val="bg1"/>
                </a:solidFill>
                <a:latin typeface="+mj-lt"/>
              </a:defRPr>
            </a:lvl1pPr>
          </a:lstStyle>
          <a:p>
            <a:pPr rtl="0"/>
            <a:r>
              <a:rPr lang="es-ES" noProof="0"/>
              <a:t>Encabezado de sección</a:t>
            </a:r>
          </a:p>
        </p:txBody>
      </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rtlCol="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rtl="0"/>
            <a:r>
              <a:rPr lang="es-ES" noProof="0"/>
              <a:t>1</a:t>
            </a:r>
          </a:p>
        </p:txBody>
      </p:sp>
    </p:spTree>
    <p:extLst>
      <p:ext uri="{BB962C8B-B14F-4D97-AF65-F5344CB8AC3E}">
        <p14:creationId xmlns:p14="http://schemas.microsoft.com/office/powerpoint/2010/main" val="42357938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rtlCol="0" anchor="t">
            <a:noAutofit/>
          </a:bodyPr>
          <a:lstStyle>
            <a:lvl1pPr>
              <a:defRPr sz="6600" b="1">
                <a:solidFill>
                  <a:schemeClr val="tx2"/>
                </a:solidFill>
                <a:latin typeface="+mj-lt"/>
              </a:defRPr>
            </a:lvl1pPr>
          </a:lstStyle>
          <a:p>
            <a:pPr rtl="0"/>
            <a:r>
              <a:rPr lang="es-ES" noProof="0"/>
              <a:t>Sección </a:t>
            </a:r>
            <a:br>
              <a:rPr lang="es-ES" noProof="0"/>
            </a:br>
            <a:r>
              <a:rPr lang="es-ES" noProof="0"/>
              <a:t>Encabezado</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rtlCol="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rtl="0"/>
            <a:r>
              <a:rPr lang="es-ES" noProof="0"/>
              <a:t>2</a:t>
            </a:r>
          </a:p>
        </p:txBody>
      </p:sp>
    </p:spTree>
    <p:extLst>
      <p:ext uri="{BB962C8B-B14F-4D97-AF65-F5344CB8AC3E}">
        <p14:creationId xmlns:p14="http://schemas.microsoft.com/office/powerpoint/2010/main" val="302252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rtlCol="0" anchor="t">
            <a:normAutofit/>
          </a:bodyPr>
          <a:lstStyle>
            <a:lvl1pPr>
              <a:defRPr sz="6000" b="1">
                <a:solidFill>
                  <a:schemeClr val="bg1"/>
                </a:solidFill>
                <a:latin typeface="+mj-lt"/>
              </a:defRPr>
            </a:lvl1pPr>
          </a:lstStyle>
          <a:p>
            <a:pPr rtl="0"/>
            <a:r>
              <a:rPr lang="es-ES" noProof="0"/>
              <a:t>Encabezado de sección</a:t>
            </a:r>
          </a:p>
        </p:txBody>
      </p:sp>
      <p:sp>
        <p:nvSpPr>
          <p:cNvPr id="18" name="Marcador de texto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rtlCol="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rtl="0"/>
            <a:r>
              <a:rPr lang="es-ES" noProof="0"/>
              <a:t>#</a:t>
            </a:r>
          </a:p>
        </p:txBody>
      </p:sp>
    </p:spTree>
    <p:extLst>
      <p:ext uri="{BB962C8B-B14F-4D97-AF65-F5344CB8AC3E}">
        <p14:creationId xmlns:p14="http://schemas.microsoft.com/office/powerpoint/2010/main" val="320292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Diseño personalizado">
    <p:bg>
      <p:bgPr>
        <a:solidFill>
          <a:schemeClr val="bg1"/>
        </a:solidFill>
        <a:effectLst/>
      </p:bgPr>
    </p:bg>
    <p:spTree>
      <p:nvGrpSpPr>
        <p:cNvPr id="1" name=""/>
        <p:cNvGrpSpPr/>
        <p:nvPr/>
      </p:nvGrpSpPr>
      <p:grpSpPr>
        <a:xfrm>
          <a:off x="0" y="0"/>
          <a:ext cx="0" cy="0"/>
          <a:chOff x="0" y="0"/>
          <a:chExt cx="0" cy="0"/>
        </a:xfrm>
      </p:grpSpPr>
      <p:sp>
        <p:nvSpPr>
          <p:cNvPr id="18" name="Marcador de texto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rtlCol="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rtl="0"/>
            <a:r>
              <a:rPr lang="es-ES" noProof="0"/>
              <a:t>#</a:t>
            </a:r>
          </a:p>
        </p:txBody>
      </p:sp>
      <p:sp>
        <p:nvSpPr>
          <p:cNvPr id="16" name="Rectángulo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rtlCol="0" anchor="t">
            <a:normAutofit/>
          </a:bodyPr>
          <a:lstStyle>
            <a:lvl1pPr>
              <a:defRPr sz="6000" b="1">
                <a:solidFill>
                  <a:schemeClr val="bg1"/>
                </a:solidFill>
                <a:latin typeface="+mj-lt"/>
              </a:defRPr>
            </a:lvl1pPr>
          </a:lstStyle>
          <a:p>
            <a:pPr rtl="0"/>
            <a:r>
              <a:rPr lang="es-ES" noProof="0"/>
              <a:t>Encabezado de sección</a:t>
            </a:r>
          </a:p>
        </p:txBody>
      </p:sp>
    </p:spTree>
    <p:extLst>
      <p:ext uri="{BB962C8B-B14F-4D97-AF65-F5344CB8AC3E}">
        <p14:creationId xmlns:p14="http://schemas.microsoft.com/office/powerpoint/2010/main" val="1042333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rtlCol="0" anchor="b">
            <a:noAutofit/>
          </a:bodyPr>
          <a:lstStyle>
            <a:lvl1pPr algn="l">
              <a:defRPr sz="6600" b="1">
                <a:solidFill>
                  <a:schemeClr val="bg1"/>
                </a:solidFill>
                <a:latin typeface="+mj-lt"/>
              </a:defRPr>
            </a:lvl1pPr>
          </a:lstStyle>
          <a:p>
            <a:pPr rtl="0"/>
            <a:r>
              <a:rPr lang="es-ES" noProof="0"/>
              <a:t>Cabecera de sección</a:t>
            </a:r>
          </a:p>
        </p:txBody>
      </p:sp>
      <p:sp>
        <p:nvSpPr>
          <p:cNvPr id="19" name="Marcador de texto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rtlCol="0" anchor="b">
            <a:noAutofit/>
          </a:bodyPr>
          <a:lstStyle>
            <a:lvl1pPr marL="0" indent="0" algn="l">
              <a:buNone/>
              <a:defRPr sz="25000">
                <a:solidFill>
                  <a:srgbClr val="3B7579"/>
                </a:solidFill>
                <a:latin typeface="+mj-lt"/>
                <a:cs typeface="Arial" panose="020B0604020202020204" pitchFamily="34" charset="0"/>
              </a:defRPr>
            </a:lvl1pPr>
          </a:lstStyle>
          <a:p>
            <a:pPr lvl="0" rtl="0"/>
            <a:r>
              <a:rPr lang="es-ES" noProof="0"/>
              <a:t>#</a:t>
            </a:r>
          </a:p>
        </p:txBody>
      </p:sp>
    </p:spTree>
    <p:extLst>
      <p:ext uri="{BB962C8B-B14F-4D97-AF65-F5344CB8AC3E}">
        <p14:creationId xmlns:p14="http://schemas.microsoft.com/office/powerpoint/2010/main" val="1394708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chemeClr val="accent2">
              <a:alpha val="99000"/>
            </a:schemeClr>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mn-lt"/>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2406985171"/>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5" name="Marcador de posición de imagen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rtlCol="0">
            <a:normAutofit/>
          </a:bodyPr>
          <a:lstStyle>
            <a:lvl1pPr>
              <a:defRPr sz="800"/>
            </a:lvl1pPr>
          </a:lstStyle>
          <a:p>
            <a:pPr rtl="0"/>
            <a:r>
              <a:rPr lang="es-MX" noProof="0"/>
              <a:t>Haz clic en el icono para agregar una imagen</a:t>
            </a:r>
            <a:endParaRPr lang="es-ES" noProof="0"/>
          </a:p>
        </p:txBody>
      </p:sp>
      <p:sp>
        <p:nvSpPr>
          <p:cNvPr id="21" name="Marcador de posición de imagen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2" name="Marcador de posición de imagen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3" name="Marcador de posición de imagen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Tree>
    <p:extLst>
      <p:ext uri="{BB962C8B-B14F-4D97-AF65-F5344CB8AC3E}">
        <p14:creationId xmlns:p14="http://schemas.microsoft.com/office/powerpoint/2010/main" val="206337816"/>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20" name="Marcador de posición de imagen 4">
            <a:extLst>
              <a:ext uri="{FF2B5EF4-FFF2-40B4-BE49-F238E27FC236}">
                <a16:creationId xmlns:a16="http://schemas.microsoft.com/office/drawing/2014/main" id="{99E7C9A1-D1C2-4923-B0AE-127044646A05}"/>
              </a:ext>
            </a:extLst>
          </p:cNvPr>
          <p:cNvSpPr>
            <a:spLocks noGrp="1"/>
          </p:cNvSpPr>
          <p:nvPr>
            <p:ph type="pic" sz="quarter" idx="10"/>
          </p:nvPr>
        </p:nvSpPr>
        <p:spPr>
          <a:xfrm>
            <a:off x="8866207" y="0"/>
            <a:ext cx="3325792" cy="6858000"/>
          </a:xfrm>
          <a:solidFill>
            <a:schemeClr val="bg1"/>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3263007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3834DECF-152F-4E39-AD49-1ADCE9F759DB}"/>
              </a:ext>
            </a:extLst>
          </p:cNvPr>
          <p:cNvSpPr>
            <a:spLocks noGrp="1"/>
          </p:cNvSpPr>
          <p:nvPr>
            <p:ph type="pic" sz="quarter" idx="21"/>
          </p:nvPr>
        </p:nvSpPr>
        <p:spPr>
          <a:xfrm>
            <a:off x="841375" y="3097232"/>
            <a:ext cx="4008120" cy="2742196"/>
          </a:xfrm>
        </p:spPr>
        <p:txBody>
          <a:bodyPr rtlCol="0">
            <a:normAutofit/>
          </a:bodyPr>
          <a:lstStyle>
            <a:lvl1pPr>
              <a:defRPr sz="1200"/>
            </a:lvl1pPr>
          </a:lstStyle>
          <a:p>
            <a:pPr rtl="0"/>
            <a:r>
              <a:rPr lang="es-MX" noProof="0"/>
              <a:t>Haz clic en el icono para agregar una imagen</a:t>
            </a:r>
            <a:endParaRPr lang="es-ES" noProof="0"/>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normAutofit/>
          </a:bodyPr>
          <a:lstStyle>
            <a:lvl1pPr>
              <a:defRPr sz="4000" b="1">
                <a:latin typeface="+mj-lt"/>
              </a:defRPr>
            </a:lvl1pPr>
          </a:lstStyle>
          <a:p>
            <a:pPr rtl="0"/>
            <a:r>
              <a:rPr lang="es-ES" noProof="0"/>
              <a:t>Haga clic para agregar </a:t>
            </a:r>
            <a:br>
              <a:rPr lang="es-ES" noProof="0"/>
            </a:br>
            <a:r>
              <a:rPr lang="es-ES" noProof="0"/>
              <a:t>Título de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5" name="Marcador de posición de imagen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accent1"/>
          </a:solidFill>
          <a:ln w="19050">
            <a:noFill/>
          </a:ln>
        </p:spPr>
        <p:txBody>
          <a:bodyPr rtlCol="0">
            <a:normAutofit/>
          </a:bodyPr>
          <a:lstStyle>
            <a:lvl1pPr>
              <a:defRPr sz="800"/>
            </a:lvl1pPr>
          </a:lstStyle>
          <a:p>
            <a:pPr rtl="0"/>
            <a:r>
              <a:rPr lang="es-MX" noProof="0"/>
              <a:t>Haz clic en el icono para agregar una imagen</a:t>
            </a:r>
            <a:endParaRPr lang="es-ES" noProof="0"/>
          </a:p>
        </p:txBody>
      </p:sp>
      <p:sp>
        <p:nvSpPr>
          <p:cNvPr id="21" name="Marcador de posición de imagen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2" name="Marcador de posición de imagen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3" name="Marcador de posición de imagen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Tree>
    <p:extLst>
      <p:ext uri="{BB962C8B-B14F-4D97-AF65-F5344CB8AC3E}">
        <p14:creationId xmlns:p14="http://schemas.microsoft.com/office/powerpoint/2010/main" val="3328179897"/>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j-lt"/>
              </a:defRPr>
            </a:lvl1pPr>
          </a:lstStyle>
          <a:p>
            <a:pPr rtl="0"/>
            <a:r>
              <a:rPr lang="es-ES" noProof="0"/>
              <a:t>Haga clic para agregar el título de la diapositiva aquí</a:t>
            </a:r>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rtlCol="0">
            <a:normAutofit/>
          </a:bodyPr>
          <a:lstStyle>
            <a:lvl1pPr>
              <a:defRPr sz="800"/>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rtlCol="0">
            <a:noAutofit/>
          </a:bodyPr>
          <a:lstStyle>
            <a:lvl1pPr marL="0" indent="0" algn="ctr">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55231212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rtlCol="0" anchor="b">
            <a:normAutofit/>
          </a:bodyPr>
          <a:lstStyle>
            <a:lvl1pPr algn="ctr">
              <a:defRPr sz="4000" b="1">
                <a:latin typeface="+mj-lt"/>
              </a:defRPr>
            </a:lvl1pPr>
          </a:lstStyle>
          <a:p>
            <a:pPr rtl="0"/>
            <a:r>
              <a:rPr lang="es-ES" noProof="0"/>
              <a:t>Haga clic para agregar el título de la diapositiva aquí</a:t>
            </a:r>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1341120" y="3235748"/>
            <a:ext cx="1049126" cy="1049124"/>
          </a:xfrm>
          <a:prstGeom prst="ellipse">
            <a:avLst/>
          </a:prstGeom>
          <a:solidFill>
            <a:schemeClr val="accent1"/>
          </a:solidFill>
          <a:ln w="19050">
            <a:no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rtlCol="0">
            <a:noAutofit/>
          </a:bodyPr>
          <a:lstStyle>
            <a:lvl1pPr marL="0" indent="0" algn="ctr">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3878615242"/>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mn-lt"/>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1403325648"/>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rtlCol="0"/>
          <a:lstStyle>
            <a:lvl1pPr>
              <a:defRPr>
                <a:solidFill>
                  <a:srgbClr val="5DAAB0"/>
                </a:solidFill>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0D8C8A61-C19F-4EF6-A991-5B6EFC5F7AFB}"/>
              </a:ext>
            </a:extLst>
          </p:cNvPr>
          <p:cNvSpPr>
            <a:spLocks noGrp="1"/>
          </p:cNvSpPr>
          <p:nvPr>
            <p:ph type="pic" sz="quarter" idx="11"/>
          </p:nvPr>
        </p:nvSpPr>
        <p:spPr>
          <a:xfrm>
            <a:off x="6076930" y="729827"/>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FB28CC40-CBF3-4E1C-841D-45C7739F95EE}"/>
              </a:ext>
            </a:extLst>
          </p:cNvPr>
          <p:cNvSpPr>
            <a:spLocks noGrp="1"/>
          </p:cNvSpPr>
          <p:nvPr>
            <p:ph type="pic" sz="quarter" idx="12"/>
          </p:nvPr>
        </p:nvSpPr>
        <p:spPr>
          <a:xfrm>
            <a:off x="8970602" y="729827"/>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posición de imagen 4">
            <a:extLst>
              <a:ext uri="{FF2B5EF4-FFF2-40B4-BE49-F238E27FC236}">
                <a16:creationId xmlns:a16="http://schemas.microsoft.com/office/drawing/2014/main" id="{12606688-9042-46BE-82EA-2A9034C21250}"/>
              </a:ext>
            </a:extLst>
          </p:cNvPr>
          <p:cNvSpPr>
            <a:spLocks noGrp="1"/>
          </p:cNvSpPr>
          <p:nvPr>
            <p:ph type="pic" sz="quarter" idx="13"/>
          </p:nvPr>
        </p:nvSpPr>
        <p:spPr>
          <a:xfrm>
            <a:off x="6076930" y="3646649"/>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posición de imagen 4">
            <a:extLst>
              <a:ext uri="{FF2B5EF4-FFF2-40B4-BE49-F238E27FC236}">
                <a16:creationId xmlns:a16="http://schemas.microsoft.com/office/drawing/2014/main" id="{94A72397-DF36-48ED-9888-0827D143B9BE}"/>
              </a:ext>
            </a:extLst>
          </p:cNvPr>
          <p:cNvSpPr>
            <a:spLocks noGrp="1"/>
          </p:cNvSpPr>
          <p:nvPr>
            <p:ph type="pic" sz="quarter" idx="14"/>
          </p:nvPr>
        </p:nvSpPr>
        <p:spPr>
          <a:xfrm>
            <a:off x="8970602" y="3646649"/>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6" name="Forma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38743814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rtlCol="0"/>
          <a:lstStyle>
            <a:lvl1pPr algn="ctr">
              <a:defRPr>
                <a:solidFill>
                  <a:schemeClr val="tx2"/>
                </a:solidFill>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0D8C8A61-C19F-4EF6-A991-5B6EFC5F7AFB}"/>
              </a:ext>
            </a:extLst>
          </p:cNvPr>
          <p:cNvSpPr>
            <a:spLocks noGrp="1"/>
          </p:cNvSpPr>
          <p:nvPr>
            <p:ph type="pic" sz="quarter" idx="11"/>
          </p:nvPr>
        </p:nvSpPr>
        <p:spPr>
          <a:xfrm>
            <a:off x="4306007" y="2385012"/>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FB28CC40-CBF3-4E1C-841D-45C7739F95EE}"/>
              </a:ext>
            </a:extLst>
          </p:cNvPr>
          <p:cNvSpPr>
            <a:spLocks noGrp="1"/>
          </p:cNvSpPr>
          <p:nvPr>
            <p:ph type="pic" sz="quarter" idx="12"/>
          </p:nvPr>
        </p:nvSpPr>
        <p:spPr>
          <a:xfrm>
            <a:off x="6273705" y="2385012"/>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7" name="Marcador de posición de imagen 4">
            <a:extLst>
              <a:ext uri="{FF2B5EF4-FFF2-40B4-BE49-F238E27FC236}">
                <a16:creationId xmlns:a16="http://schemas.microsoft.com/office/drawing/2014/main" id="{12606688-9042-46BE-82EA-2A9034C21250}"/>
              </a:ext>
            </a:extLst>
          </p:cNvPr>
          <p:cNvSpPr>
            <a:spLocks noGrp="1"/>
          </p:cNvSpPr>
          <p:nvPr>
            <p:ph type="pic" sz="quarter" idx="13"/>
          </p:nvPr>
        </p:nvSpPr>
        <p:spPr>
          <a:xfrm>
            <a:off x="4306007" y="4352707"/>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8" name="Marcador de posición de imagen 4">
            <a:extLst>
              <a:ext uri="{FF2B5EF4-FFF2-40B4-BE49-F238E27FC236}">
                <a16:creationId xmlns:a16="http://schemas.microsoft.com/office/drawing/2014/main" id="{94A72397-DF36-48ED-9888-0827D143B9BE}"/>
              </a:ext>
            </a:extLst>
          </p:cNvPr>
          <p:cNvSpPr>
            <a:spLocks noGrp="1"/>
          </p:cNvSpPr>
          <p:nvPr>
            <p:ph type="pic" sz="quarter" idx="14"/>
          </p:nvPr>
        </p:nvSpPr>
        <p:spPr>
          <a:xfrm>
            <a:off x="6273705" y="4352707"/>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rtlCol="0">
            <a:noAutofit/>
          </a:bodyPr>
          <a:lstStyle>
            <a:lvl1pPr marL="0" indent="0" algn="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rtlCol="0" anchor="b">
            <a:noAutofit/>
          </a:bodyPr>
          <a:lstStyle>
            <a:lvl1pPr marL="0" indent="0" algn="r">
              <a:buNone/>
              <a:defRPr sz="1600" b="1">
                <a:latin typeface="+mn-lt"/>
                <a:cs typeface="Arial" panose="020B0604020202020204" pitchFamily="34" charset="0"/>
              </a:defRPr>
            </a:lvl1pPr>
          </a:lstStyle>
          <a:p>
            <a:pPr lvl="0" rtl="0"/>
            <a:r>
              <a:rPr lang="es-ES" noProof="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rtlCol="0">
            <a:noAutofit/>
          </a:bodyPr>
          <a:lstStyle>
            <a:lvl1pPr marL="0" indent="0" algn="l">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rtlCol="0" anchor="b">
            <a:noAutofit/>
          </a:bodyPr>
          <a:lstStyle>
            <a:lvl1pPr marL="0" indent="0" algn="l">
              <a:buNone/>
              <a:defRPr sz="1600" b="1">
                <a:latin typeface="+mn-lt"/>
                <a:cs typeface="Arial" panose="020B0604020202020204" pitchFamily="34" charset="0"/>
              </a:defRPr>
            </a:lvl1pPr>
          </a:lstStyle>
          <a:p>
            <a:pPr lvl="0" rtl="0"/>
            <a:r>
              <a:rPr lang="es-ES" noProof="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rtlCol="0">
            <a:noAutofit/>
          </a:bodyPr>
          <a:lstStyle>
            <a:lvl1pPr marL="0" indent="0" algn="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rtlCol="0" anchor="b">
            <a:noAutofit/>
          </a:bodyPr>
          <a:lstStyle>
            <a:lvl1pPr marL="0" indent="0" algn="r">
              <a:buNone/>
              <a:defRPr sz="1600" b="1">
                <a:latin typeface="+mn-lt"/>
                <a:cs typeface="Arial" panose="020B0604020202020204" pitchFamily="34" charset="0"/>
              </a:defRPr>
            </a:lvl1pPr>
          </a:lstStyle>
          <a:p>
            <a:pPr lvl="0" rtl="0"/>
            <a:r>
              <a:rPr lang="es-ES" noProof="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rtlCol="0">
            <a:noAutofit/>
          </a:bodyPr>
          <a:lstStyle>
            <a:lvl1pPr marL="0" indent="0" algn="l">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rtlCol="0" anchor="b">
            <a:noAutofit/>
          </a:bodyPr>
          <a:lstStyle>
            <a:lvl1pPr marL="0" indent="0" algn="l">
              <a:buNone/>
              <a:defRPr sz="1600" b="1">
                <a:latin typeface="+mn-lt"/>
                <a:cs typeface="Arial" panose="020B0604020202020204" pitchFamily="34" charset="0"/>
              </a:defRPr>
            </a:lvl1pPr>
          </a:lstStyle>
          <a:p>
            <a:pPr lvl="0" rtl="0"/>
            <a:r>
              <a:rPr lang="es-ES" noProof="0"/>
              <a:t>AGREGAR NOMBRE AQUÍ</a:t>
            </a:r>
          </a:p>
        </p:txBody>
      </p:sp>
      <p:sp>
        <p:nvSpPr>
          <p:cNvPr id="17" name="Elipse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18" name="Elipse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19" name="Elipse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Tree>
    <p:extLst>
      <p:ext uri="{BB962C8B-B14F-4D97-AF65-F5344CB8AC3E}">
        <p14:creationId xmlns:p14="http://schemas.microsoft.com/office/powerpoint/2010/main" val="16000226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rtlCol="0" anchor="b">
            <a:normAutofit/>
          </a:bodyPr>
          <a:lstStyle>
            <a:lvl1pP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2635242"/>
            <a:ext cx="4767262" cy="3483263"/>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321901"/>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247900"/>
            <a:ext cx="5620473" cy="3870325"/>
          </a:xfrm>
        </p:spPr>
        <p:txBody>
          <a:bodyPr rtlCol="0"/>
          <a:lstStyle/>
          <a:p>
            <a:pPr rtl="0"/>
            <a:r>
              <a:rPr lang="es-MX" noProof="0"/>
              <a:t>Haz clic en el icono para agregar un gráfico</a:t>
            </a:r>
            <a:endParaRPr lang="es-ES" noProof="0"/>
          </a:p>
        </p:txBody>
      </p:sp>
    </p:spTree>
    <p:extLst>
      <p:ext uri="{BB962C8B-B14F-4D97-AF65-F5344CB8AC3E}">
        <p14:creationId xmlns:p14="http://schemas.microsoft.com/office/powerpoint/2010/main" val="3839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MX" noProof="0"/>
              <a:t>Haz clic en el icono para agregar un gráfico</a:t>
            </a:r>
            <a:endParaRPr lang="es-ES" noProof="0"/>
          </a:p>
        </p:txBody>
      </p:sp>
    </p:spTree>
    <p:extLst>
      <p:ext uri="{BB962C8B-B14F-4D97-AF65-F5344CB8AC3E}">
        <p14:creationId xmlns:p14="http://schemas.microsoft.com/office/powerpoint/2010/main" val="1577567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MX" noProof="0"/>
              <a:t>Haz clic en el icono para agregar un gráfico</a:t>
            </a:r>
            <a:endParaRPr lang="es-ES" noProof="0"/>
          </a:p>
        </p:txBody>
      </p:sp>
      <p:sp>
        <p:nvSpPr>
          <p:cNvPr id="4" name="Marcador de posición de imagen 3">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12246537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atin typeface="+mj-lt"/>
              </a:defRPr>
            </a:lvl1pPr>
          </a:lstStyle>
          <a:p>
            <a:pPr rtl="0"/>
            <a:r>
              <a:rPr lang="es-ES" noProof="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4" name="Marcador de posición de tabla 3">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MX" noProof="0"/>
              <a:t>Haz clic en el icono para agregar una tabla</a:t>
            </a:r>
            <a:endParaRPr lang="es-ES" noProof="0"/>
          </a:p>
        </p:txBody>
      </p:sp>
    </p:spTree>
    <p:extLst>
      <p:ext uri="{BB962C8B-B14F-4D97-AF65-F5344CB8AC3E}">
        <p14:creationId xmlns:p14="http://schemas.microsoft.com/office/powerpoint/2010/main" val="253856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10" name="Forma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7" name="Marcador de posición de imagen 6">
            <a:extLst>
              <a:ext uri="{FF2B5EF4-FFF2-40B4-BE49-F238E27FC236}">
                <a16:creationId xmlns:a16="http://schemas.microsoft.com/office/drawing/2014/main" id="{DAA0C5BA-C2D3-4A68-8EDE-1831408789D6}"/>
              </a:ext>
            </a:extLst>
          </p:cNvPr>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rtlCol="0">
            <a:noAutofit/>
          </a:body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9131774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33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6" name="Marcador de posición de imagen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7" name="Marcador de posición de imagen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rtlCol="0" anchor="t">
            <a:normAutofit/>
          </a:bodyPr>
          <a:lstStyle>
            <a:lvl1pPr algn="l">
              <a:defRPr sz="4000">
                <a:latin typeface="+mj-lt"/>
              </a:defRPr>
            </a:lvl1pPr>
          </a:lstStyle>
          <a:p>
            <a:pPr rtl="0"/>
            <a:r>
              <a:rPr lang="es-ES" noProof="0"/>
              <a:t>Haga clic para agregar </a:t>
            </a:r>
            <a:br>
              <a:rPr lang="es-ES" noProof="0"/>
            </a:br>
            <a:r>
              <a:rPr lang="es-ES" noProof="0"/>
              <a:t>Título de diapositiva aquí</a:t>
            </a:r>
          </a:p>
        </p:txBody>
      </p:sp>
      <p:sp>
        <p:nvSpPr>
          <p:cNvPr id="9" name="Forma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3943984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98755"/>
            <a:ext cx="3856038" cy="4235450"/>
          </a:xfrm>
          <a:solidFill>
            <a:schemeClr val="bg1">
              <a:lumMod val="95000"/>
            </a:schemeClr>
          </a:solidFill>
        </p:spPr>
        <p:txBody>
          <a:bodyPr rtlCol="0"/>
          <a:lstStyle/>
          <a:p>
            <a:pPr rtl="0"/>
            <a:r>
              <a:rPr lang="es-MX" noProof="0"/>
              <a:t>Haz clic en el icono para agregar una imagen</a:t>
            </a:r>
            <a:endParaRPr lang="es-ES" noProof="0"/>
          </a:p>
        </p:txBody>
      </p:sp>
      <p:sp>
        <p:nvSpPr>
          <p:cNvPr id="4" name="Marcador de posición de imagen 4">
            <a:extLst>
              <a:ext uri="{FF2B5EF4-FFF2-40B4-BE49-F238E27FC236}">
                <a16:creationId xmlns:a16="http://schemas.microsoft.com/office/drawing/2014/main" id="{D653D0B5-B695-4544-91E9-B8223EA713FF}"/>
              </a:ext>
            </a:extLst>
          </p:cNvPr>
          <p:cNvSpPr>
            <a:spLocks noGrp="1"/>
          </p:cNvSpPr>
          <p:nvPr>
            <p:ph type="pic" sz="quarter" idx="11"/>
          </p:nvPr>
        </p:nvSpPr>
        <p:spPr>
          <a:xfrm>
            <a:off x="4312285" y="198755"/>
            <a:ext cx="7651115" cy="4235450"/>
          </a:xfrm>
          <a:solidFill>
            <a:schemeClr val="bg1">
              <a:lumMod val="95000"/>
            </a:schemeClr>
          </a:solidFill>
        </p:spPr>
        <p:txBody>
          <a:bodyPr rtlCol="0"/>
          <a:lstStyle/>
          <a:p>
            <a:pPr rtl="0"/>
            <a:r>
              <a:rPr lang="es-MX" noProof="0"/>
              <a:t>Haz clic en el icono para agregar una imagen</a:t>
            </a:r>
            <a:endParaRPr lang="es-ES" noProof="0"/>
          </a:p>
        </p:txBody>
      </p:sp>
      <p:sp>
        <p:nvSpPr>
          <p:cNvPr id="5" name="Marcador de posición de imagen 4">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648200"/>
            <a:ext cx="7651116" cy="2011679"/>
          </a:xfrm>
          <a:solidFill>
            <a:schemeClr val="bg1">
              <a:lumMod val="95000"/>
            </a:schemeClr>
          </a:solidFill>
        </p:spPr>
        <p:txBody>
          <a:bodyPr rtlCol="0"/>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75694821-2A94-40B8-8AAD-3E3762AFD388}"/>
              </a:ext>
            </a:extLst>
          </p:cNvPr>
          <p:cNvSpPr>
            <a:spLocks noGrp="1"/>
          </p:cNvSpPr>
          <p:nvPr>
            <p:ph type="pic" sz="quarter" idx="13"/>
          </p:nvPr>
        </p:nvSpPr>
        <p:spPr>
          <a:xfrm>
            <a:off x="8122919" y="4648200"/>
            <a:ext cx="3855721" cy="2011679"/>
          </a:xfrm>
          <a:solidFill>
            <a:schemeClr val="bg1">
              <a:lumMod val="95000"/>
            </a:schemeClr>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15477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D373C762-8092-4F49-BC46-91BCA0557F23}"/>
              </a:ext>
            </a:extLst>
          </p:cNvPr>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rtlCol="0">
            <a:noAutofit/>
          </a:bodyPr>
          <a:lstStyle/>
          <a:p>
            <a:pPr rtl="0"/>
            <a:r>
              <a:rPr lang="es-MX" noProof="0"/>
              <a:t>Haz clic en el icono para agregar una imagen</a:t>
            </a:r>
            <a:endParaRPr lang="es-ES" noProof="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10" name="Forma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16308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B652B907-27B2-46E0-B157-E5617EF0413D}"/>
              </a:ext>
            </a:extLst>
          </p:cNvPr>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rtlCol="0">
            <a:noAutofit/>
          </a:bodyPr>
          <a:lstStyle>
            <a:lvl1pPr>
              <a:defRPr>
                <a:latin typeface="+mn-lt"/>
              </a:defRPr>
            </a:lvl1pPr>
          </a:lstStyle>
          <a:p>
            <a:pPr rtl="0"/>
            <a:r>
              <a:rPr lang="es-MX" noProof="0"/>
              <a:t>Haz clic en el icono para agregar una imagen</a:t>
            </a:r>
            <a:endParaRPr lang="es-ES" noProof="0"/>
          </a:p>
        </p:txBody>
      </p:sp>
      <p:sp>
        <p:nvSpPr>
          <p:cNvPr id="7" name="Título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rtlCol="0" anchor="t">
            <a:noAutofit/>
          </a:bodyPr>
          <a:lstStyle>
            <a:lvl1pPr algn="l">
              <a:defRPr sz="5000" b="1">
                <a:solidFill>
                  <a:schemeClr val="bg1"/>
                </a:solidFill>
                <a:latin typeface="+mj-lt"/>
              </a:defRPr>
            </a:lvl1pPr>
          </a:lstStyle>
          <a:p>
            <a:pPr rtl="0"/>
            <a:r>
              <a:rPr lang="es-ES" noProof="0"/>
              <a:t>HAGA CLIC PARA AGREGAR UN TÍTULO</a:t>
            </a:r>
          </a:p>
        </p:txBody>
      </p:sp>
      <p:sp>
        <p:nvSpPr>
          <p:cNvPr id="8" name="Marcador de texto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9" name="Forma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040748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42" name="Forma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19653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3778137" y="2225040"/>
            <a:ext cx="3557587" cy="3668025"/>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42" name="Forma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2734661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Tree>
    <p:extLst>
      <p:ext uri="{BB962C8B-B14F-4D97-AF65-F5344CB8AC3E}">
        <p14:creationId xmlns:p14="http://schemas.microsoft.com/office/powerpoint/2010/main" val="1511961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B9D6ED5-E77F-BCD8-148E-84E20FB4D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ángulo 8">
            <a:extLst>
              <a:ext uri="{FF2B5EF4-FFF2-40B4-BE49-F238E27FC236}">
                <a16:creationId xmlns:a16="http://schemas.microsoft.com/office/drawing/2014/main" id="{4583A009-5DB0-94E9-C8D7-274CB05472B0}"/>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8E0E261D-705B-C7B6-11CF-B545319C50FB}"/>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err="1">
                <a:solidFill>
                  <a:schemeClr val="bg1"/>
                </a:solidFill>
              </a:rPr>
              <a:t>Organizational</a:t>
            </a:r>
            <a:r>
              <a:rPr lang="es-ES" sz="2800" dirty="0">
                <a:solidFill>
                  <a:schemeClr val="bg1"/>
                </a:solidFill>
              </a:rPr>
              <a:t> Dynamic </a:t>
            </a:r>
            <a:r>
              <a:rPr lang="es-ES" sz="2800" dirty="0" err="1">
                <a:solidFill>
                  <a:schemeClr val="bg1"/>
                </a:solidFill>
              </a:rPr>
              <a:t>Capabilities</a:t>
            </a:r>
            <a:r>
              <a:rPr lang="es-ES" sz="2800" dirty="0">
                <a:solidFill>
                  <a:schemeClr val="bg1"/>
                </a:solidFill>
              </a:rPr>
              <a:t> </a:t>
            </a:r>
            <a:r>
              <a:rPr lang="es-ES" sz="2800" dirty="0" err="1">
                <a:solidFill>
                  <a:schemeClr val="bg1"/>
                </a:solidFill>
              </a:rPr>
              <a:t>Analysis</a:t>
            </a:r>
            <a:endParaRPr lang="es-ES" sz="2800" b="0" i="1" dirty="0">
              <a:solidFill>
                <a:schemeClr val="bg1"/>
              </a:solidFill>
            </a:endParaRPr>
          </a:p>
        </p:txBody>
      </p:sp>
    </p:spTree>
    <p:extLst>
      <p:ext uri="{BB962C8B-B14F-4D97-AF65-F5344CB8AC3E}">
        <p14:creationId xmlns:p14="http://schemas.microsoft.com/office/powerpoint/2010/main" val="414983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88E5437-5CEE-8F16-03BA-5F9058EB81A8}"/>
              </a:ext>
            </a:extLst>
          </p:cNvPr>
          <p:cNvSpPr>
            <a:spLocks noGrp="1"/>
          </p:cNvSpPr>
          <p:nvPr>
            <p:ph type="title"/>
          </p:nvPr>
        </p:nvSpPr>
        <p:spPr>
          <a:xfrm>
            <a:off x="836566" y="514035"/>
            <a:ext cx="5550408"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Geographic Distribution of Companies (%)</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8E86AC40-9E9F-5F3C-B54D-658A80587B90}"/>
              </a:ext>
            </a:extLst>
          </p:cNvPr>
          <p:cNvSpPr txBox="1"/>
          <p:nvPr/>
        </p:nvSpPr>
        <p:spPr>
          <a:xfrm>
            <a:off x="6603761" y="2280500"/>
            <a:ext cx="5013960" cy="2308324"/>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Half of the surveyed companies operate exclusively at the local level, while only 10.7% have an international reach. This will be validated with the results from the latent variable analysis to assess whether companies with limited territorial coverage exhibit a lower propensity to scale innovation or transformation processes</a:t>
            </a:r>
            <a:endParaRPr lang="es-CO"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23E8FC4E-AD1E-5989-37DF-7CAA3DDCFAE0}"/>
              </a:ext>
            </a:extLst>
          </p:cNvPr>
          <p:cNvPicPr>
            <a:picLocks noChangeAspect="1"/>
          </p:cNvPicPr>
          <p:nvPr/>
        </p:nvPicPr>
        <p:blipFill>
          <a:blip r:embed="rId3"/>
          <a:srcRect l="8447" t="7126" r="10581" b="3258"/>
          <a:stretch/>
        </p:blipFill>
        <p:spPr>
          <a:xfrm>
            <a:off x="1237048" y="1591056"/>
            <a:ext cx="4371274" cy="3904488"/>
          </a:xfrm>
          <a:prstGeom prst="rect">
            <a:avLst/>
          </a:prstGeom>
        </p:spPr>
      </p:pic>
    </p:spTree>
    <p:extLst>
      <p:ext uri="{BB962C8B-B14F-4D97-AF65-F5344CB8AC3E}">
        <p14:creationId xmlns:p14="http://schemas.microsoft.com/office/powerpoint/2010/main" val="236106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0DC0418A-ADA3-4DF7-8091-C1070AE1CC8B}"/>
              </a:ext>
            </a:extLst>
          </p:cNvPr>
          <p:cNvPicPr>
            <a:picLocks noChangeAspect="1"/>
          </p:cNvPicPr>
          <p:nvPr/>
        </p:nvPicPr>
        <p:blipFill rotWithShape="1">
          <a:blip r:embed="rId3"/>
          <a:srcRect t="10414"/>
          <a:stretch/>
        </p:blipFill>
        <p:spPr>
          <a:xfrm>
            <a:off x="431148" y="1985459"/>
            <a:ext cx="5835182" cy="3129126"/>
          </a:xfrm>
          <a:prstGeom prst="rect">
            <a:avLst/>
          </a:prstGeom>
        </p:spPr>
      </p:pic>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431148" y="863659"/>
            <a:ext cx="5835181"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R&amp;D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Expenditure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6863649" y="1445148"/>
            <a:ext cx="5013960" cy="3970318"/>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analysis of R&amp;D investment reveals a clear concentration of companies investing less than COP 200 million, with a median expenditure close to COP 80 million. However, the presence of several outliers over COP 1 billion highlights the wide dispersion in the data.</a:t>
            </a:r>
          </a:p>
          <a:p>
            <a:pPr algn="just"/>
            <a:endParaRPr lang="en-US"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level of variability indicates that innovation investment strategies differ significantly across firms, suggesting that any relationship with organizational capabilities should be examined carefully in subsequent phases of the study</a:t>
            </a:r>
            <a:endParaRPr lang="es-MX"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19390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Number of Patents</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76519" y="5199205"/>
            <a:ext cx="11456894" cy="923330"/>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median number of patents is around three, with a significant group reporting between two and five. This suggests the presence of firms that do systematize their innovation processes potentially linked to more mature internal structures, dedicated R&amp;D units, or consistent innovation efforts</a:t>
            </a:r>
          </a:p>
        </p:txBody>
      </p:sp>
      <p:pic>
        <p:nvPicPr>
          <p:cNvPr id="3" name="Imagen 2">
            <a:extLst>
              <a:ext uri="{FF2B5EF4-FFF2-40B4-BE49-F238E27FC236}">
                <a16:creationId xmlns:a16="http://schemas.microsoft.com/office/drawing/2014/main" id="{2712D2C7-C67D-46F0-9A93-0431D734098B}"/>
              </a:ext>
            </a:extLst>
          </p:cNvPr>
          <p:cNvPicPr>
            <a:picLocks noChangeAspect="1"/>
          </p:cNvPicPr>
          <p:nvPr/>
        </p:nvPicPr>
        <p:blipFill rotWithShape="1">
          <a:blip r:embed="rId3"/>
          <a:srcRect t="9881"/>
          <a:stretch/>
        </p:blipFill>
        <p:spPr>
          <a:xfrm>
            <a:off x="2748102" y="1333427"/>
            <a:ext cx="6695794" cy="3611953"/>
          </a:xfrm>
          <a:prstGeom prst="rect">
            <a:avLst/>
          </a:prstGeom>
        </p:spPr>
      </p:pic>
    </p:spTree>
    <p:extLst>
      <p:ext uri="{BB962C8B-B14F-4D97-AF65-F5344CB8AC3E}">
        <p14:creationId xmlns:p14="http://schemas.microsoft.com/office/powerpoint/2010/main" val="417903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Last  Year  Sales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67553" y="4984053"/>
            <a:ext cx="11456894" cy="1200329"/>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distribution of annual sales reveals significant heterogeneity in the economic scale of the companies, with a median close to COP 20 billion and values exceeding COP 100 billion. This level of variability may have important implications for firms’ capacity to implement processes, adopt technologies, or execute transformation strategies. As such, it should be carefully considered when interpreting the results</a:t>
            </a:r>
          </a:p>
        </p:txBody>
      </p:sp>
      <p:pic>
        <p:nvPicPr>
          <p:cNvPr id="4" name="Imagen 3">
            <a:extLst>
              <a:ext uri="{FF2B5EF4-FFF2-40B4-BE49-F238E27FC236}">
                <a16:creationId xmlns:a16="http://schemas.microsoft.com/office/drawing/2014/main" id="{94AE46B1-8A57-4616-AAC3-88B77796C0AA}"/>
              </a:ext>
            </a:extLst>
          </p:cNvPr>
          <p:cNvPicPr>
            <a:picLocks noChangeAspect="1"/>
          </p:cNvPicPr>
          <p:nvPr/>
        </p:nvPicPr>
        <p:blipFill rotWithShape="1">
          <a:blip r:embed="rId3"/>
          <a:srcRect t="9546"/>
          <a:stretch/>
        </p:blipFill>
        <p:spPr>
          <a:xfrm>
            <a:off x="2932299" y="1255817"/>
            <a:ext cx="6063567" cy="3283079"/>
          </a:xfrm>
          <a:prstGeom prst="rect">
            <a:avLst/>
          </a:prstGeom>
        </p:spPr>
      </p:pic>
    </p:spTree>
    <p:extLst>
      <p:ext uri="{BB962C8B-B14F-4D97-AF65-F5344CB8AC3E}">
        <p14:creationId xmlns:p14="http://schemas.microsoft.com/office/powerpoint/2010/main" val="356138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88E5437-5CEE-8F16-03BA-5F9058EB81A8}"/>
              </a:ext>
            </a:extLst>
          </p:cNvPr>
          <p:cNvSpPr>
            <a:spLocks noGrp="1"/>
          </p:cNvSpPr>
          <p:nvPr>
            <p:ph type="title"/>
          </p:nvPr>
        </p:nvSpPr>
        <p:spPr>
          <a:xfrm>
            <a:off x="836566" y="514035"/>
            <a:ext cx="5550408"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Percentage  Distribution</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by  Company Size</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8E86AC40-9E9F-5F3C-B54D-658A80587B90}"/>
              </a:ext>
            </a:extLst>
          </p:cNvPr>
          <p:cNvSpPr txBox="1"/>
          <p:nvPr/>
        </p:nvSpPr>
        <p:spPr>
          <a:xfrm>
            <a:off x="6617208" y="1850194"/>
            <a:ext cx="5013960" cy="2585323"/>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This composition suggests that the analysis results will be predominantly shaped by firms with intermediate organizational structures. This factor should be taken into account when interpreting differences in organizational capabilities, as company size can influence available resources, the formalization of processes, and the capacity for adaptation</a:t>
            </a:r>
            <a:endParaRPr lang="es-CO" dirty="0">
              <a:latin typeface="Plus Jakarta Sans Light" pitchFamily="2" charset="0"/>
              <a:cs typeface="Plus Jakarta Sans Light" pitchFamily="2" charset="0"/>
            </a:endParaRPr>
          </a:p>
        </p:txBody>
      </p:sp>
      <p:pic>
        <p:nvPicPr>
          <p:cNvPr id="4" name="Imagen 3">
            <a:extLst>
              <a:ext uri="{FF2B5EF4-FFF2-40B4-BE49-F238E27FC236}">
                <a16:creationId xmlns:a16="http://schemas.microsoft.com/office/drawing/2014/main" id="{3A0D4A77-E37E-4D39-BF42-C91B55526EA8}"/>
              </a:ext>
            </a:extLst>
          </p:cNvPr>
          <p:cNvPicPr>
            <a:picLocks noChangeAspect="1"/>
          </p:cNvPicPr>
          <p:nvPr/>
        </p:nvPicPr>
        <p:blipFill rotWithShape="1">
          <a:blip r:embed="rId3"/>
          <a:srcRect t="10203"/>
          <a:stretch/>
        </p:blipFill>
        <p:spPr>
          <a:xfrm>
            <a:off x="836566" y="1480493"/>
            <a:ext cx="5013960" cy="4459482"/>
          </a:xfrm>
          <a:prstGeom prst="rect">
            <a:avLst/>
          </a:prstGeom>
        </p:spPr>
      </p:pic>
    </p:spTree>
    <p:extLst>
      <p:ext uri="{BB962C8B-B14F-4D97-AF65-F5344CB8AC3E}">
        <p14:creationId xmlns:p14="http://schemas.microsoft.com/office/powerpoint/2010/main" val="130484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Annual  Growth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67553" y="4984053"/>
            <a:ext cx="11456894" cy="1200329"/>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distribution of annual growth shows a median of 12%, with most companies concentrated between 5% and 20%. While the overall average is moderate (12.5%), there are also cases of negative growth as well as firms exceeding 30%. This variability highlights clear differences in companies’ growth dynamics, which may influence their ability to invest, adapt, or transform internal processes</a:t>
            </a:r>
          </a:p>
        </p:txBody>
      </p:sp>
      <p:pic>
        <p:nvPicPr>
          <p:cNvPr id="3" name="Imagen 2">
            <a:extLst>
              <a:ext uri="{FF2B5EF4-FFF2-40B4-BE49-F238E27FC236}">
                <a16:creationId xmlns:a16="http://schemas.microsoft.com/office/drawing/2014/main" id="{363067AF-8163-49B7-B26F-4754579D2291}"/>
              </a:ext>
            </a:extLst>
          </p:cNvPr>
          <p:cNvPicPr>
            <a:picLocks noChangeAspect="1"/>
          </p:cNvPicPr>
          <p:nvPr/>
        </p:nvPicPr>
        <p:blipFill rotWithShape="1">
          <a:blip r:embed="rId3"/>
          <a:srcRect t="9243"/>
          <a:stretch/>
        </p:blipFill>
        <p:spPr>
          <a:xfrm>
            <a:off x="2762867" y="1079602"/>
            <a:ext cx="6869818" cy="3732072"/>
          </a:xfrm>
          <a:prstGeom prst="rect">
            <a:avLst/>
          </a:prstGeom>
        </p:spPr>
      </p:pic>
    </p:spTree>
    <p:extLst>
      <p:ext uri="{BB962C8B-B14F-4D97-AF65-F5344CB8AC3E}">
        <p14:creationId xmlns:p14="http://schemas.microsoft.com/office/powerpoint/2010/main" val="1584326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1F94-82F9-ACA9-992C-C8995D4A6723}"/>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B5F8DBB6-B97F-2BFB-4D78-A89E43DF95BC}"/>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a:solidFill>
                  <a:schemeClr val="bg1"/>
                </a:solidFill>
              </a:rPr>
              <a:t>Selección del Modelo</a:t>
            </a:r>
            <a:endParaRPr lang="es-ES" sz="2800" b="0" i="1" dirty="0">
              <a:solidFill>
                <a:schemeClr val="bg1"/>
              </a:solidFill>
            </a:endParaRPr>
          </a:p>
        </p:txBody>
      </p:sp>
      <p:cxnSp>
        <p:nvCxnSpPr>
          <p:cNvPr id="14" name="Conector recto 13">
            <a:extLst>
              <a:ext uri="{FF2B5EF4-FFF2-40B4-BE49-F238E27FC236}">
                <a16:creationId xmlns:a16="http://schemas.microsoft.com/office/drawing/2014/main" id="{46A0925E-A577-9E0A-46EA-AC0191873A54}"/>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746D34F9-2884-6C6A-A9CD-AC336CC5E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5968"/>
          </a:xfrm>
          <a:prstGeom prst="rect">
            <a:avLst/>
          </a:prstGeom>
        </p:spPr>
      </p:pic>
      <p:sp>
        <p:nvSpPr>
          <p:cNvPr id="4" name="Rectángulo 3">
            <a:extLst>
              <a:ext uri="{FF2B5EF4-FFF2-40B4-BE49-F238E27FC236}">
                <a16:creationId xmlns:a16="http://schemas.microsoft.com/office/drawing/2014/main" id="{E78A0993-F15E-8FC9-42C2-1D5FFBA5E966}"/>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8">
            <a:extLst>
              <a:ext uri="{FF2B5EF4-FFF2-40B4-BE49-F238E27FC236}">
                <a16:creationId xmlns:a16="http://schemas.microsoft.com/office/drawing/2014/main" id="{A4297182-F835-445D-392C-9D160645D849}"/>
              </a:ext>
            </a:extLst>
          </p:cNvPr>
          <p:cNvSpPr txBox="1">
            <a:spLocks/>
          </p:cNvSpPr>
          <p:nvPr/>
        </p:nvSpPr>
        <p:spPr>
          <a:xfrm>
            <a:off x="348089" y="5339979"/>
            <a:ext cx="11316607" cy="102552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r>
              <a:rPr lang="es-ES" sz="2800" dirty="0" err="1">
                <a:solidFill>
                  <a:schemeClr val="bg1"/>
                </a:solidFill>
                <a:latin typeface="Plus Jakarta Sans Medium" pitchFamily="2" charset="0"/>
                <a:cs typeface="Plus Jakarta Sans Medium" pitchFamily="2" charset="0"/>
              </a:rPr>
              <a:t>Methodology</a:t>
            </a:r>
            <a:endParaRPr lang="es-ES" sz="2800" b="0" i="1" dirty="0">
              <a:solidFill>
                <a:schemeClr val="bg1"/>
              </a:solidFill>
              <a:latin typeface="Plus Jakarta Sans Medium" pitchFamily="2" charset="0"/>
              <a:cs typeface="Plus Jakarta Sans Medium" pitchFamily="2" charset="0"/>
            </a:endParaRPr>
          </a:p>
        </p:txBody>
      </p:sp>
      <p:cxnSp>
        <p:nvCxnSpPr>
          <p:cNvPr id="6" name="Conector recto 5">
            <a:extLst>
              <a:ext uri="{FF2B5EF4-FFF2-40B4-BE49-F238E27FC236}">
                <a16:creationId xmlns:a16="http://schemas.microsoft.com/office/drawing/2014/main" id="{77A3A6E7-084D-8A9D-7D39-87BB8E3DB347}"/>
              </a:ext>
            </a:extLst>
          </p:cNvPr>
          <p:cNvCxnSpPr>
            <a:cxnSpLocks/>
          </p:cNvCxnSpPr>
          <p:nvPr/>
        </p:nvCxnSpPr>
        <p:spPr>
          <a:xfrm flipH="1">
            <a:off x="573123" y="60818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93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Data Preparation</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7AA9E19-6D20-4F13-85DE-E1677796B4CA}"/>
              </a:ext>
            </a:extLst>
          </p:cNvPr>
          <p:cNvSpPr txBox="1"/>
          <p:nvPr/>
        </p:nvSpPr>
        <p:spPr>
          <a:xfrm>
            <a:off x="1009505" y="1436684"/>
            <a:ext cx="9499271" cy="3785652"/>
          </a:xfrm>
          <a:prstGeom prst="rect">
            <a:avLst/>
          </a:prstGeom>
          <a:noFill/>
        </p:spPr>
        <p:txBody>
          <a:bodyPr wrap="square" rtlCol="0">
            <a:spAutoFit/>
          </a:bodyPr>
          <a:lstStyle/>
          <a:p>
            <a:pPr marL="400050" indent="-400050" algn="just">
              <a:buAutoNum type="romanUcPeriod"/>
            </a:pPr>
            <a:endParaRPr lang="es-MX" sz="2400" dirty="0">
              <a:solidFill>
                <a:schemeClr val="tx1">
                  <a:lumMod val="50000"/>
                </a:schemeClr>
              </a:solidFill>
              <a:latin typeface="Plus Jakarta Sans" pitchFamily="2" charset="0"/>
              <a:cs typeface="Plus Jakarta Sans" pitchFamily="2" charset="0"/>
            </a:endParaRPr>
          </a:p>
          <a:p>
            <a:pPr marL="400050" indent="-400050" algn="just">
              <a:buAutoNum type="romanUcPeriod"/>
            </a:pPr>
            <a:r>
              <a:rPr lang="en-US" sz="2400" dirty="0">
                <a:solidFill>
                  <a:schemeClr val="tx1">
                    <a:lumMod val="50000"/>
                  </a:schemeClr>
                </a:solidFill>
                <a:latin typeface="Plus Jakarta Sans" pitchFamily="2" charset="0"/>
                <a:cs typeface="Plus Jakarta Sans" pitchFamily="2" charset="0"/>
              </a:rPr>
              <a:t>Three major information domains were defined to guide the analysis: Sensing, Seizing, and Transformation.</a:t>
            </a:r>
          </a:p>
          <a:p>
            <a:pPr algn="just"/>
            <a:endParaRPr lang="es-MX" sz="2400" dirty="0">
              <a:solidFill>
                <a:schemeClr val="tx1">
                  <a:lumMod val="50000"/>
                </a:schemeClr>
              </a:solidFill>
              <a:latin typeface="Plus Jakarta Sans" pitchFamily="2" charset="0"/>
              <a:cs typeface="Plus Jakarta Sans" pitchFamily="2" charset="0"/>
            </a:endParaRPr>
          </a:p>
          <a:p>
            <a:pPr algn="just"/>
            <a:r>
              <a:rPr lang="en-US" sz="2400" dirty="0">
                <a:solidFill>
                  <a:schemeClr val="tx1">
                    <a:lumMod val="50000"/>
                  </a:schemeClr>
                </a:solidFill>
                <a:latin typeface="Plus Jakarta Sans" pitchFamily="2" charset="0"/>
                <a:cs typeface="Plus Jakarta Sans" pitchFamily="2" charset="0"/>
              </a:rPr>
              <a:t>II. Each domain was divided into four subcategories: Performance, Offer Value Proposal, Process and Tools, and People.</a:t>
            </a:r>
          </a:p>
          <a:p>
            <a:pPr algn="just"/>
            <a:endParaRPr lang="es-MX" sz="2400" dirty="0">
              <a:solidFill>
                <a:schemeClr val="tx1">
                  <a:lumMod val="50000"/>
                </a:schemeClr>
              </a:solidFill>
              <a:latin typeface="Plus Jakarta Sans" pitchFamily="2" charset="0"/>
              <a:cs typeface="Plus Jakarta Sans" pitchFamily="2" charset="0"/>
            </a:endParaRPr>
          </a:p>
          <a:p>
            <a:pPr algn="just"/>
            <a:r>
              <a:rPr lang="es-MX" sz="2400" dirty="0">
                <a:solidFill>
                  <a:schemeClr val="tx1">
                    <a:lumMod val="50000"/>
                  </a:schemeClr>
                </a:solidFill>
                <a:latin typeface="Plus Jakarta Sans" pitchFamily="2" charset="0"/>
                <a:cs typeface="Plus Jakarta Sans" pitchFamily="2" charset="0"/>
              </a:rPr>
              <a:t>III. </a:t>
            </a:r>
            <a:r>
              <a:rPr lang="en-US" sz="2400" dirty="0">
                <a:solidFill>
                  <a:schemeClr val="tx1">
                    <a:lumMod val="50000"/>
                  </a:schemeClr>
                </a:solidFill>
                <a:latin typeface="Plus Jakarta Sans" pitchFamily="2" charset="0"/>
                <a:cs typeface="Plus Jakarta Sans" pitchFamily="2" charset="0"/>
              </a:rPr>
              <a:t>The lists of columns corresponding to each subfactor were dynamically generated.</a:t>
            </a:r>
            <a:endParaRPr lang="es-CO" sz="24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229248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B72D41-3E5F-A377-4683-24E89C95A659}"/>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18004C69-7569-DB81-60CC-029B8D10535B}"/>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F02B9BA4-D32C-321B-444E-9E1038400DF5}"/>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CD34E26C-91BB-935F-4DC4-02BC858A893B}"/>
              </a:ext>
            </a:extLst>
          </p:cNvPr>
          <p:cNvPicPr>
            <a:picLocks noChangeAspect="1"/>
          </p:cNvPicPr>
          <p:nvPr/>
        </p:nvPicPr>
        <p:blipFill>
          <a:blip r:embed="rId2"/>
          <a:stretch>
            <a:fillRect/>
          </a:stretch>
        </p:blipFill>
        <p:spPr>
          <a:xfrm>
            <a:off x="2466975" y="1462930"/>
            <a:ext cx="7258050" cy="4876800"/>
          </a:xfrm>
          <a:prstGeom prst="rect">
            <a:avLst/>
          </a:prstGeom>
        </p:spPr>
      </p:pic>
    </p:spTree>
    <p:extLst>
      <p:ext uri="{BB962C8B-B14F-4D97-AF65-F5344CB8AC3E}">
        <p14:creationId xmlns:p14="http://schemas.microsoft.com/office/powerpoint/2010/main" val="2591307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0395E2DC-C8F5-A000-8F56-25D7F5B345C6}"/>
              </a:ext>
            </a:extLst>
          </p:cNvPr>
          <p:cNvPicPr>
            <a:picLocks noChangeAspect="1"/>
          </p:cNvPicPr>
          <p:nvPr/>
        </p:nvPicPr>
        <p:blipFill>
          <a:blip r:embed="rId2"/>
          <a:stretch>
            <a:fillRect/>
          </a:stretch>
        </p:blipFill>
        <p:spPr>
          <a:xfrm>
            <a:off x="3630271" y="1386644"/>
            <a:ext cx="4743450" cy="4819650"/>
          </a:xfrm>
          <a:prstGeom prst="rect">
            <a:avLst/>
          </a:prstGeom>
        </p:spPr>
      </p:pic>
    </p:spTree>
    <p:extLst>
      <p:ext uri="{BB962C8B-B14F-4D97-AF65-F5344CB8AC3E}">
        <p14:creationId xmlns:p14="http://schemas.microsoft.com/office/powerpoint/2010/main" val="29661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2218327" cy="765165"/>
          </a:xfrm>
          <a:noFill/>
          <a:ln>
            <a:noFill/>
          </a:ln>
        </p:spPr>
        <p:txBody>
          <a:bodyPr rtlCol="0">
            <a:noAutofit/>
          </a:bodyPr>
          <a:lstStyle/>
          <a:p>
            <a:pPr rtl="0"/>
            <a:r>
              <a:rPr lang="es-ES" sz="3600" b="0" dirty="0">
                <a:solidFill>
                  <a:schemeClr val="tx2">
                    <a:lumMod val="95000"/>
                    <a:lumOff val="5000"/>
                  </a:schemeClr>
                </a:solidFill>
                <a:latin typeface="Plus Jakarta Sans SemiBold" pitchFamily="2" charset="0"/>
                <a:cs typeface="Plus Jakarta Sans SemiBold" pitchFamily="2" charset="0"/>
              </a:rPr>
              <a:t>Agenda</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7AA9E19-6D20-4F13-85DE-E1677796B4CA}"/>
              </a:ext>
            </a:extLst>
          </p:cNvPr>
          <p:cNvSpPr txBox="1"/>
          <p:nvPr/>
        </p:nvSpPr>
        <p:spPr>
          <a:xfrm>
            <a:off x="1009505" y="2381978"/>
            <a:ext cx="9499271" cy="1815882"/>
          </a:xfrm>
          <a:prstGeom prst="rect">
            <a:avLst/>
          </a:prstGeom>
          <a:noFill/>
        </p:spPr>
        <p:txBody>
          <a:bodyPr wrap="square" rtlCol="0">
            <a:spAutoFit/>
          </a:bodyPr>
          <a:lstStyle/>
          <a:p>
            <a:pPr marL="400050" indent="-400050">
              <a:buAutoNum type="romanUcPeriod"/>
            </a:pPr>
            <a:r>
              <a:rPr lang="es-MX" sz="2800" dirty="0">
                <a:solidFill>
                  <a:schemeClr val="tx1">
                    <a:lumMod val="50000"/>
                  </a:schemeClr>
                </a:solidFill>
                <a:latin typeface="Plus Jakarta Sans" pitchFamily="2" charset="0"/>
                <a:cs typeface="Plus Jakarta Sans" pitchFamily="2" charset="0"/>
              </a:rPr>
              <a:t>General Project </a:t>
            </a:r>
            <a:r>
              <a:rPr lang="es-MX" sz="2800" dirty="0" err="1">
                <a:solidFill>
                  <a:schemeClr val="tx1">
                    <a:lumMod val="50000"/>
                  </a:schemeClr>
                </a:solidFill>
                <a:latin typeface="Plus Jakarta Sans" pitchFamily="2" charset="0"/>
                <a:cs typeface="Plus Jakarta Sans" pitchFamily="2" charset="0"/>
              </a:rPr>
              <a:t>Context</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a:solidFill>
                  <a:schemeClr val="tx1">
                    <a:lumMod val="50000"/>
                  </a:schemeClr>
                </a:solidFill>
                <a:latin typeface="Plus Jakarta Sans" pitchFamily="2" charset="0"/>
                <a:cs typeface="Plus Jakarta Sans" pitchFamily="2" charset="0"/>
              </a:rPr>
              <a:t>Descriptive </a:t>
            </a:r>
            <a:r>
              <a:rPr lang="es-MX" sz="2800" dirty="0" err="1">
                <a:solidFill>
                  <a:schemeClr val="tx1">
                    <a:lumMod val="50000"/>
                  </a:schemeClr>
                </a:solidFill>
                <a:latin typeface="Plus Jakarta Sans" pitchFamily="2" charset="0"/>
                <a:cs typeface="Plus Jakarta Sans" pitchFamily="2" charset="0"/>
              </a:rPr>
              <a:t>Analysis</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err="1">
                <a:solidFill>
                  <a:schemeClr val="tx1">
                    <a:lumMod val="50000"/>
                  </a:schemeClr>
                </a:solidFill>
                <a:latin typeface="Plus Jakarta Sans" pitchFamily="2" charset="0"/>
                <a:cs typeface="Plus Jakarta Sans" pitchFamily="2" charset="0"/>
              </a:rPr>
              <a:t>Methodology</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err="1">
                <a:solidFill>
                  <a:schemeClr val="tx1">
                    <a:lumMod val="50000"/>
                  </a:schemeClr>
                </a:solidFill>
                <a:latin typeface="Plus Jakarta Sans" pitchFamily="2" charset="0"/>
                <a:cs typeface="Plus Jakarta Sans" pitchFamily="2" charset="0"/>
              </a:rPr>
              <a:t>Findings</a:t>
            </a:r>
            <a:r>
              <a:rPr lang="es-MX" sz="2800" dirty="0">
                <a:solidFill>
                  <a:schemeClr val="tx1">
                    <a:lumMod val="50000"/>
                  </a:schemeClr>
                </a:solidFill>
                <a:latin typeface="Plus Jakarta Sans" pitchFamily="2" charset="0"/>
                <a:cs typeface="Plus Jakarta Sans" pitchFamily="2" charset="0"/>
              </a:rPr>
              <a:t> and Next </a:t>
            </a:r>
            <a:r>
              <a:rPr lang="es-MX" sz="2800" dirty="0" err="1">
                <a:solidFill>
                  <a:schemeClr val="tx1">
                    <a:lumMod val="50000"/>
                  </a:schemeClr>
                </a:solidFill>
                <a:latin typeface="Plus Jakarta Sans" pitchFamily="2" charset="0"/>
                <a:cs typeface="Plus Jakarta Sans" pitchFamily="2" charset="0"/>
              </a:rPr>
              <a:t>Steps</a:t>
            </a:r>
            <a:endParaRPr lang="es-CO" sz="28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9199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D83370-5358-A5A7-61F9-56C730F81231}"/>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D65E1570-E456-2474-91DB-B2C9BD82BA36}"/>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10D25D44-6FB9-04FD-B8B3-100D863AE79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10;&#10;El contenido generado por IA puede ser incorrecto.">
            <a:extLst>
              <a:ext uri="{FF2B5EF4-FFF2-40B4-BE49-F238E27FC236}">
                <a16:creationId xmlns:a16="http://schemas.microsoft.com/office/drawing/2014/main" id="{8CB60C63-F34C-EB65-98FB-2D4B18A09675}"/>
              </a:ext>
            </a:extLst>
          </p:cNvPr>
          <p:cNvPicPr>
            <a:picLocks noChangeAspect="1"/>
          </p:cNvPicPr>
          <p:nvPr/>
        </p:nvPicPr>
        <p:blipFill>
          <a:blip r:embed="rId2">
            <a:extLst>
              <a:ext uri="{28A0092B-C50C-407E-A947-70E740481C1C}">
                <a14:useLocalDpi xmlns:a14="http://schemas.microsoft.com/office/drawing/2010/main" val="0"/>
              </a:ext>
            </a:extLst>
          </a:blip>
          <a:srcRect b="4777"/>
          <a:stretch/>
        </p:blipFill>
        <p:spPr>
          <a:xfrm>
            <a:off x="3023342" y="1307593"/>
            <a:ext cx="5757093" cy="4691556"/>
          </a:xfrm>
          <a:prstGeom prst="rect">
            <a:avLst/>
          </a:prstGeom>
        </p:spPr>
      </p:pic>
    </p:spTree>
    <p:extLst>
      <p:ext uri="{BB962C8B-B14F-4D97-AF65-F5344CB8AC3E}">
        <p14:creationId xmlns:p14="http://schemas.microsoft.com/office/powerpoint/2010/main" val="221432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1FDE83-F85C-A08E-BFC3-FF7363895C31}"/>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0ADE9CAA-FCF4-468E-E332-C1541E06815C}"/>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94610BF7-B95A-943A-5DF8-7C1DE8347CA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descr="Diagrama&#10;&#10;El contenido generado por IA puede ser incorrecto.">
            <a:extLst>
              <a:ext uri="{FF2B5EF4-FFF2-40B4-BE49-F238E27FC236}">
                <a16:creationId xmlns:a16="http://schemas.microsoft.com/office/drawing/2014/main" id="{AB692723-4EF1-EB19-41A2-882DE5C6C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121" y="1172127"/>
            <a:ext cx="6955342" cy="5143446"/>
          </a:xfrm>
          <a:prstGeom prst="rect">
            <a:avLst/>
          </a:prstGeom>
        </p:spPr>
      </p:pic>
    </p:spTree>
    <p:extLst>
      <p:ext uri="{BB962C8B-B14F-4D97-AF65-F5344CB8AC3E}">
        <p14:creationId xmlns:p14="http://schemas.microsoft.com/office/powerpoint/2010/main" val="2019287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8D7ABC-F2AD-5860-DEDD-9C15280E856A}"/>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A9B61BA8-B594-8D9B-B4B1-D7B6BEA37F29}"/>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D9691F2D-06BF-180A-E0F5-9AFFEDA8494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10;&#10;El contenido generado por IA puede ser incorrecto.">
            <a:extLst>
              <a:ext uri="{FF2B5EF4-FFF2-40B4-BE49-F238E27FC236}">
                <a16:creationId xmlns:a16="http://schemas.microsoft.com/office/drawing/2014/main" id="{C16F7B59-0841-7377-F7CD-B3AF3201AD43}"/>
              </a:ext>
            </a:extLst>
          </p:cNvPr>
          <p:cNvPicPr>
            <a:picLocks noChangeAspect="1"/>
          </p:cNvPicPr>
          <p:nvPr/>
        </p:nvPicPr>
        <p:blipFill>
          <a:blip r:embed="rId2">
            <a:extLst>
              <a:ext uri="{28A0092B-C50C-407E-A947-70E740481C1C}">
                <a14:useLocalDpi xmlns:a14="http://schemas.microsoft.com/office/drawing/2010/main" val="0"/>
              </a:ext>
            </a:extLst>
          </a:blip>
          <a:srcRect b="5520"/>
          <a:stretch/>
        </p:blipFill>
        <p:spPr>
          <a:xfrm>
            <a:off x="1829156" y="1270659"/>
            <a:ext cx="7648130" cy="4617393"/>
          </a:xfrm>
          <a:prstGeom prst="rect">
            <a:avLst/>
          </a:prstGeom>
        </p:spPr>
      </p:pic>
    </p:spTree>
    <p:extLst>
      <p:ext uri="{BB962C8B-B14F-4D97-AF65-F5344CB8AC3E}">
        <p14:creationId xmlns:p14="http://schemas.microsoft.com/office/powerpoint/2010/main" val="258768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F37A30-A2E3-3B6A-609A-5A64C2AF0D26}"/>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AAE1DEE6-D9CF-C808-FE26-7F8F099F5DB6}"/>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03C279B5-336D-BDED-8B57-A618AD38EAAE}"/>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F139A630-CC5A-B764-4E0E-4F8C0F3E49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865" t="14666" r="865" b="7009"/>
          <a:stretch/>
        </p:blipFill>
        <p:spPr>
          <a:xfrm>
            <a:off x="3302638" y="1658101"/>
            <a:ext cx="5393833" cy="4486457"/>
          </a:xfrm>
          <a:prstGeom prst="rect">
            <a:avLst/>
          </a:prstGeom>
        </p:spPr>
      </p:pic>
    </p:spTree>
    <p:extLst>
      <p:ext uri="{BB962C8B-B14F-4D97-AF65-F5344CB8AC3E}">
        <p14:creationId xmlns:p14="http://schemas.microsoft.com/office/powerpoint/2010/main" val="713410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A52A-2570-FE0B-B7E8-3B2827D11862}"/>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962F4696-85E2-98DD-510D-DA499033A1C2}"/>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C5E4C4AA-B22C-4D66-D87F-229B23214EFF}"/>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Selected Methodological Approach</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Item Response Theory (IRT)</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0" name="Freeform 3">
            <a:extLst>
              <a:ext uri="{FF2B5EF4-FFF2-40B4-BE49-F238E27FC236}">
                <a16:creationId xmlns:a16="http://schemas.microsoft.com/office/drawing/2014/main" id="{6E88EF81-E087-268B-BEE9-67648186BDD4}"/>
              </a:ext>
            </a:extLst>
          </p:cNvPr>
          <p:cNvSpPr/>
          <p:nvPr/>
        </p:nvSpPr>
        <p:spPr>
          <a:xfrm>
            <a:off x="7324455" y="3261469"/>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1"/>
          </a:solidFill>
          <a:ln w="0" cap="flat">
            <a:noFill/>
            <a:prstDash val="solid"/>
            <a:miter/>
          </a:ln>
        </p:spPr>
        <p:txBody>
          <a:bodyPr rtlCol="0" anchor="ctr"/>
          <a:lstStyle/>
          <a:p>
            <a:endParaRPr lang="en-US" sz="2000"/>
          </a:p>
        </p:txBody>
      </p:sp>
      <p:sp>
        <p:nvSpPr>
          <p:cNvPr id="11" name="Freeform 4">
            <a:extLst>
              <a:ext uri="{FF2B5EF4-FFF2-40B4-BE49-F238E27FC236}">
                <a16:creationId xmlns:a16="http://schemas.microsoft.com/office/drawing/2014/main" id="{EA41DE74-1D44-D51A-D76B-C4EAA7C66499}"/>
              </a:ext>
            </a:extLst>
          </p:cNvPr>
          <p:cNvSpPr/>
          <p:nvPr/>
        </p:nvSpPr>
        <p:spPr>
          <a:xfrm>
            <a:off x="4431803" y="2715431"/>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4"/>
          </a:solidFill>
          <a:ln w="0" cap="flat">
            <a:noFill/>
            <a:prstDash val="solid"/>
            <a:miter/>
          </a:ln>
        </p:spPr>
        <p:txBody>
          <a:bodyPr rtlCol="0" anchor="ctr"/>
          <a:lstStyle/>
          <a:p>
            <a:endParaRPr lang="en-US" sz="2000"/>
          </a:p>
        </p:txBody>
      </p:sp>
      <p:sp>
        <p:nvSpPr>
          <p:cNvPr id="13" name="Freeform 6">
            <a:extLst>
              <a:ext uri="{FF2B5EF4-FFF2-40B4-BE49-F238E27FC236}">
                <a16:creationId xmlns:a16="http://schemas.microsoft.com/office/drawing/2014/main" id="{B5ABFFA1-387B-AFDE-ECD0-AE2AAB2E7C47}"/>
              </a:ext>
            </a:extLst>
          </p:cNvPr>
          <p:cNvSpPr/>
          <p:nvPr/>
        </p:nvSpPr>
        <p:spPr>
          <a:xfrm>
            <a:off x="1518156" y="1371338"/>
            <a:ext cx="9155689" cy="740290"/>
          </a:xfrm>
          <a:custGeom>
            <a:avLst/>
            <a:gdLst>
              <a:gd name="connsiteX0" fmla="*/ 504587 w 505456"/>
              <a:gd name="connsiteY0" fmla="*/ 24928 h 40869"/>
              <a:gd name="connsiteX1" fmla="*/ 479662 w 505456"/>
              <a:gd name="connsiteY1" fmla="*/ 0 h 40869"/>
              <a:gd name="connsiteX2" fmla="*/ 479662 w 505456"/>
              <a:gd name="connsiteY2" fmla="*/ 10725 h 40869"/>
              <a:gd name="connsiteX3" fmla="*/ 476474 w 505456"/>
              <a:gd name="connsiteY3" fmla="*/ 13913 h 40869"/>
              <a:gd name="connsiteX4" fmla="*/ 869 w 505456"/>
              <a:gd name="connsiteY4" fmla="*/ 13913 h 40869"/>
              <a:gd name="connsiteX5" fmla="*/ 0 w 505456"/>
              <a:gd name="connsiteY5" fmla="*/ 14783 h 40869"/>
              <a:gd name="connsiteX6" fmla="*/ 0 w 505456"/>
              <a:gd name="connsiteY6" fmla="*/ 40000 h 40869"/>
              <a:gd name="connsiteX7" fmla="*/ 869 w 505456"/>
              <a:gd name="connsiteY7" fmla="*/ 40870 h 40869"/>
              <a:gd name="connsiteX8" fmla="*/ 476474 w 505456"/>
              <a:gd name="connsiteY8" fmla="*/ 40870 h 40869"/>
              <a:gd name="connsiteX9" fmla="*/ 476474 w 505456"/>
              <a:gd name="connsiteY9" fmla="*/ 40870 h 40869"/>
              <a:gd name="connsiteX10" fmla="*/ 476474 w 505456"/>
              <a:gd name="connsiteY10" fmla="*/ 30435 h 40869"/>
              <a:gd name="connsiteX11" fmla="*/ 478502 w 505456"/>
              <a:gd name="connsiteY11" fmla="*/ 27536 h 40869"/>
              <a:gd name="connsiteX12" fmla="*/ 479662 w 505456"/>
              <a:gd name="connsiteY12" fmla="*/ 27536 h 40869"/>
              <a:gd name="connsiteX13" fmla="*/ 481691 w 505456"/>
              <a:gd name="connsiteY13" fmla="*/ 28406 h 40869"/>
              <a:gd name="connsiteX14" fmla="*/ 493863 w 505456"/>
              <a:gd name="connsiteY14" fmla="*/ 40580 h 40869"/>
              <a:gd name="connsiteX15" fmla="*/ 504587 w 505456"/>
              <a:gd name="connsiteY15" fmla="*/ 29855 h 40869"/>
              <a:gd name="connsiteX16" fmla="*/ 504587 w 505456"/>
              <a:gd name="connsiteY16" fmla="*/ 25218 h 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456" h="40869">
                <a:moveTo>
                  <a:pt x="504587" y="24928"/>
                </a:moveTo>
                <a:lnTo>
                  <a:pt x="479662" y="0"/>
                </a:lnTo>
                <a:lnTo>
                  <a:pt x="479662" y="10725"/>
                </a:lnTo>
                <a:cubicBezTo>
                  <a:pt x="479662" y="12464"/>
                  <a:pt x="478213" y="13913"/>
                  <a:pt x="476474" y="13913"/>
                </a:cubicBezTo>
                <a:lnTo>
                  <a:pt x="869" y="13913"/>
                </a:lnTo>
                <a:cubicBezTo>
                  <a:pt x="290" y="13913"/>
                  <a:pt x="0" y="14493"/>
                  <a:pt x="0" y="14783"/>
                </a:cubicBezTo>
                <a:lnTo>
                  <a:pt x="0" y="40000"/>
                </a:lnTo>
                <a:cubicBezTo>
                  <a:pt x="0" y="40580"/>
                  <a:pt x="580" y="40870"/>
                  <a:pt x="869" y="40870"/>
                </a:cubicBezTo>
                <a:lnTo>
                  <a:pt x="476474" y="40870"/>
                </a:lnTo>
                <a:cubicBezTo>
                  <a:pt x="476474" y="40870"/>
                  <a:pt x="476474" y="40870"/>
                  <a:pt x="476474" y="40870"/>
                </a:cubicBezTo>
                <a:lnTo>
                  <a:pt x="476474" y="30435"/>
                </a:lnTo>
                <a:cubicBezTo>
                  <a:pt x="476474" y="29276"/>
                  <a:pt x="477343" y="28116"/>
                  <a:pt x="478502" y="27536"/>
                </a:cubicBezTo>
                <a:cubicBezTo>
                  <a:pt x="478792" y="27536"/>
                  <a:pt x="479372" y="27536"/>
                  <a:pt x="479662" y="27536"/>
                </a:cubicBezTo>
                <a:cubicBezTo>
                  <a:pt x="480532" y="27536"/>
                  <a:pt x="481111" y="27826"/>
                  <a:pt x="481691" y="28406"/>
                </a:cubicBezTo>
                <a:lnTo>
                  <a:pt x="493863" y="40580"/>
                </a:lnTo>
                <a:lnTo>
                  <a:pt x="504587" y="29855"/>
                </a:lnTo>
                <a:cubicBezTo>
                  <a:pt x="505746" y="28696"/>
                  <a:pt x="505746" y="26377"/>
                  <a:pt x="504587" y="25218"/>
                </a:cubicBezTo>
                <a:close/>
              </a:path>
            </a:pathLst>
          </a:custGeom>
          <a:solidFill>
            <a:schemeClr val="accent2">
              <a:lumMod val="75000"/>
            </a:schemeClr>
          </a:solidFill>
          <a:ln w="0" cap="flat">
            <a:noFill/>
            <a:prstDash val="solid"/>
            <a:miter/>
          </a:ln>
        </p:spPr>
        <p:txBody>
          <a:bodyPr rtlCol="0" anchor="ctr"/>
          <a:lstStyle/>
          <a:p>
            <a:endParaRPr lang="en-US" sz="2000"/>
          </a:p>
        </p:txBody>
      </p:sp>
      <p:sp>
        <p:nvSpPr>
          <p:cNvPr id="14" name="Freeform 7">
            <a:extLst>
              <a:ext uri="{FF2B5EF4-FFF2-40B4-BE49-F238E27FC236}">
                <a16:creationId xmlns:a16="http://schemas.microsoft.com/office/drawing/2014/main" id="{607AA0C7-A106-D888-90F7-90C895E8951C}"/>
              </a:ext>
            </a:extLst>
          </p:cNvPr>
          <p:cNvSpPr/>
          <p:nvPr/>
        </p:nvSpPr>
        <p:spPr>
          <a:xfrm>
            <a:off x="4426549" y="1917376"/>
            <a:ext cx="6247296" cy="735036"/>
          </a:xfrm>
          <a:custGeom>
            <a:avLst/>
            <a:gdLst>
              <a:gd name="connsiteX0" fmla="*/ 344023 w 344893"/>
              <a:gd name="connsiteY0" fmla="*/ 25218 h 40579"/>
              <a:gd name="connsiteX1" fmla="*/ 333300 w 344893"/>
              <a:gd name="connsiteY1" fmla="*/ 14493 h 40579"/>
              <a:gd name="connsiteX2" fmla="*/ 332141 w 344893"/>
              <a:gd name="connsiteY2" fmla="*/ 13333 h 40579"/>
              <a:gd name="connsiteX3" fmla="*/ 330981 w 344893"/>
              <a:gd name="connsiteY3" fmla="*/ 12174 h 40579"/>
              <a:gd name="connsiteX4" fmla="*/ 318809 w 344893"/>
              <a:gd name="connsiteY4" fmla="*/ 0 h 40579"/>
              <a:gd name="connsiteX5" fmla="*/ 318809 w 344893"/>
              <a:gd name="connsiteY5" fmla="*/ 10725 h 40579"/>
              <a:gd name="connsiteX6" fmla="*/ 318519 w 344893"/>
              <a:gd name="connsiteY6" fmla="*/ 12174 h 40579"/>
              <a:gd name="connsiteX7" fmla="*/ 317359 w 344893"/>
              <a:gd name="connsiteY7" fmla="*/ 13333 h 40579"/>
              <a:gd name="connsiteX8" fmla="*/ 315910 w 344893"/>
              <a:gd name="connsiteY8" fmla="*/ 13623 h 40579"/>
              <a:gd name="connsiteX9" fmla="*/ 315910 w 344893"/>
              <a:gd name="connsiteY9" fmla="*/ 13623 h 40579"/>
              <a:gd name="connsiteX10" fmla="*/ 870 w 344893"/>
              <a:gd name="connsiteY10" fmla="*/ 13623 h 40579"/>
              <a:gd name="connsiteX11" fmla="*/ 0 w 344893"/>
              <a:gd name="connsiteY11" fmla="*/ 14493 h 40579"/>
              <a:gd name="connsiteX12" fmla="*/ 0 w 344893"/>
              <a:gd name="connsiteY12" fmla="*/ 39710 h 40579"/>
              <a:gd name="connsiteX13" fmla="*/ 870 w 344893"/>
              <a:gd name="connsiteY13" fmla="*/ 40580 h 40579"/>
              <a:gd name="connsiteX14" fmla="*/ 315910 w 344893"/>
              <a:gd name="connsiteY14" fmla="*/ 40580 h 40579"/>
              <a:gd name="connsiteX15" fmla="*/ 315910 w 344893"/>
              <a:gd name="connsiteY15" fmla="*/ 40580 h 40579"/>
              <a:gd name="connsiteX16" fmla="*/ 315910 w 344893"/>
              <a:gd name="connsiteY16" fmla="*/ 30145 h 40579"/>
              <a:gd name="connsiteX17" fmla="*/ 317939 w 344893"/>
              <a:gd name="connsiteY17" fmla="*/ 27247 h 40579"/>
              <a:gd name="connsiteX18" fmla="*/ 319099 w 344893"/>
              <a:gd name="connsiteY18" fmla="*/ 27247 h 40579"/>
              <a:gd name="connsiteX19" fmla="*/ 321127 w 344893"/>
              <a:gd name="connsiteY19" fmla="*/ 28116 h 40579"/>
              <a:gd name="connsiteX20" fmla="*/ 333300 w 344893"/>
              <a:gd name="connsiteY20" fmla="*/ 40290 h 40579"/>
              <a:gd name="connsiteX21" fmla="*/ 344023 w 344893"/>
              <a:gd name="connsiteY21" fmla="*/ 29565 h 40579"/>
              <a:gd name="connsiteX22" fmla="*/ 344023 w 344893"/>
              <a:gd name="connsiteY22" fmla="*/ 24928 h 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93" h="40579">
                <a:moveTo>
                  <a:pt x="344023" y="25218"/>
                </a:moveTo>
                <a:lnTo>
                  <a:pt x="333300" y="14493"/>
                </a:lnTo>
                <a:lnTo>
                  <a:pt x="332141" y="13333"/>
                </a:lnTo>
                <a:lnTo>
                  <a:pt x="330981" y="12174"/>
                </a:lnTo>
                <a:lnTo>
                  <a:pt x="318809" y="0"/>
                </a:lnTo>
                <a:lnTo>
                  <a:pt x="318809" y="10725"/>
                </a:lnTo>
                <a:cubicBezTo>
                  <a:pt x="318809" y="11304"/>
                  <a:pt x="318809" y="11884"/>
                  <a:pt x="318519" y="12174"/>
                </a:cubicBezTo>
                <a:cubicBezTo>
                  <a:pt x="318519" y="12754"/>
                  <a:pt x="317939" y="13044"/>
                  <a:pt x="317359" y="13333"/>
                </a:cubicBezTo>
                <a:cubicBezTo>
                  <a:pt x="316780" y="13333"/>
                  <a:pt x="316490" y="13623"/>
                  <a:pt x="315910" y="13623"/>
                </a:cubicBezTo>
                <a:cubicBezTo>
                  <a:pt x="315910" y="13623"/>
                  <a:pt x="315910" y="13623"/>
                  <a:pt x="315910" y="13623"/>
                </a:cubicBezTo>
                <a:lnTo>
                  <a:pt x="870" y="13623"/>
                </a:lnTo>
                <a:cubicBezTo>
                  <a:pt x="290" y="13623"/>
                  <a:pt x="0" y="14203"/>
                  <a:pt x="0" y="14493"/>
                </a:cubicBezTo>
                <a:lnTo>
                  <a:pt x="0" y="39710"/>
                </a:lnTo>
                <a:cubicBezTo>
                  <a:pt x="0" y="40290"/>
                  <a:pt x="580" y="40580"/>
                  <a:pt x="870" y="40580"/>
                </a:cubicBezTo>
                <a:lnTo>
                  <a:pt x="315910" y="40580"/>
                </a:lnTo>
                <a:cubicBezTo>
                  <a:pt x="315910" y="40580"/>
                  <a:pt x="315910" y="40580"/>
                  <a:pt x="315910" y="40580"/>
                </a:cubicBezTo>
                <a:lnTo>
                  <a:pt x="315910" y="30145"/>
                </a:lnTo>
                <a:cubicBezTo>
                  <a:pt x="315910" y="28986"/>
                  <a:pt x="316780" y="27826"/>
                  <a:pt x="317939" y="27247"/>
                </a:cubicBezTo>
                <a:cubicBezTo>
                  <a:pt x="318229" y="27247"/>
                  <a:pt x="318809" y="27247"/>
                  <a:pt x="319099" y="27247"/>
                </a:cubicBezTo>
                <a:cubicBezTo>
                  <a:pt x="319968" y="27247"/>
                  <a:pt x="320548" y="27536"/>
                  <a:pt x="321127" y="28116"/>
                </a:cubicBezTo>
                <a:lnTo>
                  <a:pt x="333300" y="40290"/>
                </a:lnTo>
                <a:lnTo>
                  <a:pt x="344023" y="29565"/>
                </a:lnTo>
                <a:cubicBezTo>
                  <a:pt x="345183" y="28406"/>
                  <a:pt x="345183" y="26087"/>
                  <a:pt x="344023" y="24928"/>
                </a:cubicBezTo>
                <a:close/>
              </a:path>
            </a:pathLst>
          </a:custGeom>
          <a:solidFill>
            <a:schemeClr val="accent4">
              <a:lumMod val="75000"/>
            </a:schemeClr>
          </a:solidFill>
          <a:ln w="0" cap="flat">
            <a:noFill/>
            <a:prstDash val="solid"/>
            <a:miter/>
          </a:ln>
        </p:spPr>
        <p:txBody>
          <a:bodyPr rtlCol="0" anchor="ctr"/>
          <a:lstStyle/>
          <a:p>
            <a:endParaRPr lang="en-US" sz="2000"/>
          </a:p>
        </p:txBody>
      </p:sp>
      <p:sp>
        <p:nvSpPr>
          <p:cNvPr id="15" name="Freeform 8">
            <a:extLst>
              <a:ext uri="{FF2B5EF4-FFF2-40B4-BE49-F238E27FC236}">
                <a16:creationId xmlns:a16="http://schemas.microsoft.com/office/drawing/2014/main" id="{A40A2813-20DE-F55F-3E77-B7AD67410F83}"/>
              </a:ext>
            </a:extLst>
          </p:cNvPr>
          <p:cNvSpPr/>
          <p:nvPr/>
        </p:nvSpPr>
        <p:spPr>
          <a:xfrm>
            <a:off x="7324455" y="2468667"/>
            <a:ext cx="3349390" cy="987053"/>
          </a:xfrm>
          <a:custGeom>
            <a:avLst/>
            <a:gdLst>
              <a:gd name="connsiteX0" fmla="*/ 184040 w 184909"/>
              <a:gd name="connsiteY0" fmla="*/ 25218 h 54492"/>
              <a:gd name="connsiteX1" fmla="*/ 173316 w 184909"/>
              <a:gd name="connsiteY1" fmla="*/ 14493 h 54492"/>
              <a:gd name="connsiteX2" fmla="*/ 172157 w 184909"/>
              <a:gd name="connsiteY2" fmla="*/ 13333 h 54492"/>
              <a:gd name="connsiteX3" fmla="*/ 170997 w 184909"/>
              <a:gd name="connsiteY3" fmla="*/ 12174 h 54492"/>
              <a:gd name="connsiteX4" fmla="*/ 158825 w 184909"/>
              <a:gd name="connsiteY4" fmla="*/ 0 h 54492"/>
              <a:gd name="connsiteX5" fmla="*/ 158825 w 184909"/>
              <a:gd name="connsiteY5" fmla="*/ 10725 h 54492"/>
              <a:gd name="connsiteX6" fmla="*/ 158535 w 184909"/>
              <a:gd name="connsiteY6" fmla="*/ 12174 h 54492"/>
              <a:gd name="connsiteX7" fmla="*/ 157376 w 184909"/>
              <a:gd name="connsiteY7" fmla="*/ 13333 h 54492"/>
              <a:gd name="connsiteX8" fmla="*/ 155927 w 184909"/>
              <a:gd name="connsiteY8" fmla="*/ 13623 h 54492"/>
              <a:gd name="connsiteX9" fmla="*/ 155927 w 184909"/>
              <a:gd name="connsiteY9" fmla="*/ 13623 h 54492"/>
              <a:gd name="connsiteX10" fmla="*/ 870 w 184909"/>
              <a:gd name="connsiteY10" fmla="*/ 13623 h 54492"/>
              <a:gd name="connsiteX11" fmla="*/ 0 w 184909"/>
              <a:gd name="connsiteY11" fmla="*/ 14493 h 54492"/>
              <a:gd name="connsiteX12" fmla="*/ 0 w 184909"/>
              <a:gd name="connsiteY12" fmla="*/ 39710 h 54492"/>
              <a:gd name="connsiteX13" fmla="*/ 870 w 184909"/>
              <a:gd name="connsiteY13" fmla="*/ 40580 h 54492"/>
              <a:gd name="connsiteX14" fmla="*/ 155927 w 184909"/>
              <a:gd name="connsiteY14" fmla="*/ 40580 h 54492"/>
              <a:gd name="connsiteX15" fmla="*/ 159115 w 184909"/>
              <a:gd name="connsiteY15" fmla="*/ 43768 h 54492"/>
              <a:gd name="connsiteX16" fmla="*/ 159115 w 184909"/>
              <a:gd name="connsiteY16" fmla="*/ 54493 h 54492"/>
              <a:gd name="connsiteX17" fmla="*/ 184040 w 184909"/>
              <a:gd name="connsiteY17" fmla="*/ 29565 h 54492"/>
              <a:gd name="connsiteX18" fmla="*/ 184040 w 184909"/>
              <a:gd name="connsiteY18" fmla="*/ 24928 h 5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909" h="54492">
                <a:moveTo>
                  <a:pt x="184040" y="25218"/>
                </a:moveTo>
                <a:lnTo>
                  <a:pt x="173316" y="14493"/>
                </a:lnTo>
                <a:lnTo>
                  <a:pt x="172157" y="13333"/>
                </a:lnTo>
                <a:lnTo>
                  <a:pt x="170997" y="12174"/>
                </a:lnTo>
                <a:lnTo>
                  <a:pt x="158825" y="0"/>
                </a:lnTo>
                <a:lnTo>
                  <a:pt x="158825" y="10725"/>
                </a:lnTo>
                <a:cubicBezTo>
                  <a:pt x="158825" y="11304"/>
                  <a:pt x="158825" y="11884"/>
                  <a:pt x="158535" y="12174"/>
                </a:cubicBezTo>
                <a:cubicBezTo>
                  <a:pt x="158535" y="12754"/>
                  <a:pt x="157955" y="13044"/>
                  <a:pt x="157376" y="13333"/>
                </a:cubicBezTo>
                <a:cubicBezTo>
                  <a:pt x="156796" y="13333"/>
                  <a:pt x="156506" y="13623"/>
                  <a:pt x="155927" y="13623"/>
                </a:cubicBezTo>
                <a:cubicBezTo>
                  <a:pt x="155927" y="13623"/>
                  <a:pt x="155927" y="13623"/>
                  <a:pt x="155927" y="13623"/>
                </a:cubicBezTo>
                <a:lnTo>
                  <a:pt x="870" y="13623"/>
                </a:lnTo>
                <a:cubicBezTo>
                  <a:pt x="290" y="13623"/>
                  <a:pt x="0" y="14203"/>
                  <a:pt x="0" y="14493"/>
                </a:cubicBezTo>
                <a:lnTo>
                  <a:pt x="0" y="39710"/>
                </a:lnTo>
                <a:cubicBezTo>
                  <a:pt x="0" y="40290"/>
                  <a:pt x="580" y="40580"/>
                  <a:pt x="870" y="40580"/>
                </a:cubicBezTo>
                <a:lnTo>
                  <a:pt x="155927" y="40580"/>
                </a:lnTo>
                <a:cubicBezTo>
                  <a:pt x="157666" y="40580"/>
                  <a:pt x="159115" y="42029"/>
                  <a:pt x="159115" y="43768"/>
                </a:cubicBezTo>
                <a:lnTo>
                  <a:pt x="159115" y="54493"/>
                </a:lnTo>
                <a:lnTo>
                  <a:pt x="184040" y="29565"/>
                </a:lnTo>
                <a:cubicBezTo>
                  <a:pt x="185199" y="28406"/>
                  <a:pt x="185199" y="26087"/>
                  <a:pt x="184040" y="24928"/>
                </a:cubicBezTo>
                <a:close/>
              </a:path>
            </a:pathLst>
          </a:custGeom>
          <a:solidFill>
            <a:schemeClr val="accent1">
              <a:lumMod val="75000"/>
            </a:schemeClr>
          </a:solidFill>
          <a:ln w="0" cap="flat">
            <a:noFill/>
            <a:prstDash val="solid"/>
            <a:miter/>
          </a:ln>
        </p:spPr>
        <p:txBody>
          <a:bodyPr rtlCol="0" anchor="ctr"/>
          <a:lstStyle/>
          <a:p>
            <a:endParaRPr lang="en-US" sz="2000"/>
          </a:p>
        </p:txBody>
      </p:sp>
      <p:sp>
        <p:nvSpPr>
          <p:cNvPr id="23" name="Freeform 5">
            <a:extLst>
              <a:ext uri="{FF2B5EF4-FFF2-40B4-BE49-F238E27FC236}">
                <a16:creationId xmlns:a16="http://schemas.microsoft.com/office/drawing/2014/main" id="{8AAD7F8F-3B47-042F-0D80-19BA99D5D38C}"/>
              </a:ext>
            </a:extLst>
          </p:cNvPr>
          <p:cNvSpPr/>
          <p:nvPr/>
        </p:nvSpPr>
        <p:spPr>
          <a:xfrm>
            <a:off x="1518156" y="2164139"/>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2"/>
          </a:solidFill>
          <a:ln w="0" cap="flat">
            <a:noFill/>
            <a:prstDash val="solid"/>
            <a:miter/>
          </a:ln>
        </p:spPr>
        <p:txBody>
          <a:bodyPr rtlCol="0" anchor="ctr"/>
          <a:lstStyle/>
          <a:p>
            <a:endParaRPr lang="en-US" sz="2000" dirty="0"/>
          </a:p>
        </p:txBody>
      </p:sp>
      <p:pic>
        <p:nvPicPr>
          <p:cNvPr id="27" name="Graphic 48" descr="Badge 3 with solid fill">
            <a:extLst>
              <a:ext uri="{FF2B5EF4-FFF2-40B4-BE49-F238E27FC236}">
                <a16:creationId xmlns:a16="http://schemas.microsoft.com/office/drawing/2014/main" id="{AA725E3A-BBA1-10D9-2D81-8CAFAEC81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4919" y="2762969"/>
            <a:ext cx="404217" cy="404217"/>
          </a:xfrm>
          <a:prstGeom prst="rect">
            <a:avLst/>
          </a:prstGeom>
        </p:spPr>
      </p:pic>
      <p:pic>
        <p:nvPicPr>
          <p:cNvPr id="28" name="Graphic 49" descr="Badge with solid fill">
            <a:extLst>
              <a:ext uri="{FF2B5EF4-FFF2-40B4-BE49-F238E27FC236}">
                <a16:creationId xmlns:a16="http://schemas.microsoft.com/office/drawing/2014/main" id="{0E97EAEA-6358-A5F1-4029-00276D1D12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7732" y="2206177"/>
            <a:ext cx="404217" cy="404217"/>
          </a:xfrm>
          <a:prstGeom prst="rect">
            <a:avLst/>
          </a:prstGeom>
        </p:spPr>
      </p:pic>
      <p:pic>
        <p:nvPicPr>
          <p:cNvPr id="29" name="Graphic 50" descr="Badge 1 with solid fill">
            <a:extLst>
              <a:ext uri="{FF2B5EF4-FFF2-40B4-BE49-F238E27FC236}">
                <a16:creationId xmlns:a16="http://schemas.microsoft.com/office/drawing/2014/main" id="{F5C1AA7D-1307-7F51-0550-4278E6071C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691" y="1665392"/>
            <a:ext cx="404217" cy="404217"/>
          </a:xfrm>
          <a:prstGeom prst="rect">
            <a:avLst/>
          </a:prstGeom>
        </p:spPr>
      </p:pic>
      <p:sp>
        <p:nvSpPr>
          <p:cNvPr id="30" name="Título 8">
            <a:extLst>
              <a:ext uri="{FF2B5EF4-FFF2-40B4-BE49-F238E27FC236}">
                <a16:creationId xmlns:a16="http://schemas.microsoft.com/office/drawing/2014/main" id="{60177D47-5A79-9C3E-708A-D1BED7B887F0}"/>
              </a:ext>
            </a:extLst>
          </p:cNvPr>
          <p:cNvSpPr txBox="1">
            <a:spLocks/>
          </p:cNvSpPr>
          <p:nvPr/>
        </p:nvSpPr>
        <p:spPr>
          <a:xfrm>
            <a:off x="1527208" y="1662658"/>
            <a:ext cx="2021604"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tx1">
                    <a:lumMod val="50000"/>
                  </a:schemeClr>
                </a:solidFill>
                <a:latin typeface="Plus Jakarta Sans SemiBold" pitchFamily="2" charset="0"/>
                <a:cs typeface="Plus Jakarta Sans SemiBold" pitchFamily="2" charset="0"/>
              </a:rPr>
              <a:t>Definition</a:t>
            </a:r>
            <a:endParaRPr lang="es-ES" sz="2000" b="0" i="1" dirty="0">
              <a:solidFill>
                <a:schemeClr val="tx1">
                  <a:lumMod val="50000"/>
                </a:schemeClr>
              </a:solidFill>
              <a:latin typeface="Plus Jakarta Sans SemiBold" pitchFamily="2" charset="0"/>
              <a:cs typeface="Plus Jakarta Sans SemiBold" pitchFamily="2" charset="0"/>
            </a:endParaRPr>
          </a:p>
        </p:txBody>
      </p:sp>
      <p:sp>
        <p:nvSpPr>
          <p:cNvPr id="33" name="CuadroTexto 32">
            <a:extLst>
              <a:ext uri="{FF2B5EF4-FFF2-40B4-BE49-F238E27FC236}">
                <a16:creationId xmlns:a16="http://schemas.microsoft.com/office/drawing/2014/main" id="{23271C6E-568A-15CD-212E-7B3219E2661D}"/>
              </a:ext>
            </a:extLst>
          </p:cNvPr>
          <p:cNvSpPr txBox="1"/>
          <p:nvPr/>
        </p:nvSpPr>
        <p:spPr>
          <a:xfrm>
            <a:off x="9143" y="6068498"/>
            <a:ext cx="10972710" cy="369332"/>
          </a:xfrm>
          <a:prstGeom prst="rect">
            <a:avLst/>
          </a:prstGeom>
          <a:noFill/>
        </p:spPr>
        <p:txBody>
          <a:bodyPr wrap="square" rtlCol="0">
            <a:spAutoFit/>
          </a:bodyPr>
          <a:lstStyle/>
          <a:p>
            <a:r>
              <a:rPr lang="en-US" sz="900" dirty="0">
                <a:solidFill>
                  <a:schemeClr val="tx1">
                    <a:lumMod val="50000"/>
                  </a:schemeClr>
                </a:solidFill>
                <a:latin typeface="Plus Jakarta Sans Light" pitchFamily="2" charset="0"/>
                <a:cs typeface="Plus Jakarta Sans Light" pitchFamily="2" charset="0"/>
              </a:rPr>
              <a:t>Example: skills, attitudes, or organizational capabilities</a:t>
            </a:r>
          </a:p>
          <a:p>
            <a:r>
              <a:rPr lang="en-US" sz="900" dirty="0">
                <a:solidFill>
                  <a:schemeClr val="tx1">
                    <a:lumMod val="50000"/>
                  </a:schemeClr>
                </a:solidFill>
                <a:latin typeface="Plus Jakarta Sans Light" pitchFamily="2" charset="0"/>
                <a:cs typeface="Plus Jakarta Sans Light" pitchFamily="2" charset="0"/>
              </a:rPr>
              <a:t>*Each model varies depending on the type of item (dichotomous vs. polytomous), the number of parameters, and the type of function used to describe the response probability</a:t>
            </a:r>
            <a:endParaRPr lang="es-CO" sz="900" dirty="0">
              <a:solidFill>
                <a:schemeClr val="tx1">
                  <a:lumMod val="50000"/>
                </a:schemeClr>
              </a:solidFill>
              <a:latin typeface="Plus Jakarta Sans Light" pitchFamily="2" charset="0"/>
              <a:cs typeface="Plus Jakarta Sans Light" pitchFamily="2" charset="0"/>
            </a:endParaRPr>
          </a:p>
        </p:txBody>
      </p:sp>
      <p:sp>
        <p:nvSpPr>
          <p:cNvPr id="34" name="CuadroTexto 33">
            <a:extLst>
              <a:ext uri="{FF2B5EF4-FFF2-40B4-BE49-F238E27FC236}">
                <a16:creationId xmlns:a16="http://schemas.microsoft.com/office/drawing/2014/main" id="{3A317A71-B90E-8F83-87BC-358AAC5B7ACE}"/>
              </a:ext>
            </a:extLst>
          </p:cNvPr>
          <p:cNvSpPr txBox="1"/>
          <p:nvPr/>
        </p:nvSpPr>
        <p:spPr>
          <a:xfrm>
            <a:off x="1542948" y="2652412"/>
            <a:ext cx="2825855" cy="1015663"/>
          </a:xfrm>
          <a:prstGeom prst="rect">
            <a:avLst/>
          </a:prstGeom>
          <a:noFill/>
        </p:spPr>
        <p:txBody>
          <a:bodyPr wrap="square" rtlCol="0">
            <a:spAutoFit/>
          </a:bodyPr>
          <a:lstStyle/>
          <a:p>
            <a:pPr algn="just"/>
            <a:r>
              <a:rPr lang="en-US" sz="1200" dirty="0">
                <a:solidFill>
                  <a:schemeClr val="tx1">
                    <a:lumMod val="50000"/>
                  </a:schemeClr>
                </a:solidFill>
                <a:latin typeface="Plus Jakarta Sans Light" pitchFamily="2" charset="0"/>
                <a:cs typeface="Plus Jakarta Sans Light" pitchFamily="2" charset="0"/>
              </a:rPr>
              <a:t>It is a statistical approach used to model the relationship between an unobservable latent variable and the observed responses to a set of items (questions)</a:t>
            </a:r>
            <a:endParaRPr lang="es-CO" sz="1200" dirty="0">
              <a:solidFill>
                <a:schemeClr val="tx1">
                  <a:lumMod val="50000"/>
                </a:schemeClr>
              </a:solidFill>
              <a:latin typeface="Plus Jakarta Sans Light" pitchFamily="2" charset="0"/>
              <a:cs typeface="Plus Jakarta Sans Light" pitchFamily="2" charset="0"/>
            </a:endParaRPr>
          </a:p>
        </p:txBody>
      </p:sp>
      <p:sp>
        <p:nvSpPr>
          <p:cNvPr id="35" name="Título 8">
            <a:extLst>
              <a:ext uri="{FF2B5EF4-FFF2-40B4-BE49-F238E27FC236}">
                <a16:creationId xmlns:a16="http://schemas.microsoft.com/office/drawing/2014/main" id="{D72033BF-297B-B4F6-4F69-054E55B3047A}"/>
              </a:ext>
            </a:extLst>
          </p:cNvPr>
          <p:cNvSpPr txBox="1">
            <a:spLocks/>
          </p:cNvSpPr>
          <p:nvPr/>
        </p:nvSpPr>
        <p:spPr>
          <a:xfrm>
            <a:off x="4356779" y="2206177"/>
            <a:ext cx="2372608"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bg1"/>
                </a:solidFill>
                <a:latin typeface="Plus Jakarta Sans SemiBold" pitchFamily="2" charset="0"/>
                <a:cs typeface="Plus Jakarta Sans SemiBold" pitchFamily="2" charset="0"/>
              </a:rPr>
              <a:t>Principles</a:t>
            </a:r>
            <a:r>
              <a:rPr lang="es-ES" sz="2000" b="0" dirty="0">
                <a:solidFill>
                  <a:schemeClr val="bg1"/>
                </a:solidFill>
                <a:latin typeface="Plus Jakarta Sans SemiBold" pitchFamily="2" charset="0"/>
                <a:cs typeface="Plus Jakarta Sans SemiBold" pitchFamily="2" charset="0"/>
              </a:rPr>
              <a:t>**</a:t>
            </a:r>
            <a:endParaRPr lang="es-ES" sz="2000" b="0" i="1" dirty="0">
              <a:solidFill>
                <a:schemeClr val="bg1"/>
              </a:solidFill>
              <a:latin typeface="Plus Jakarta Sans SemiBold" pitchFamily="2" charset="0"/>
              <a:cs typeface="Plus Jakarta Sans SemiBold" pitchFamily="2" charset="0"/>
            </a:endParaRPr>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B82AC99E-8F4C-5424-D2F2-868A52DB1F14}"/>
                  </a:ext>
                </a:extLst>
              </p:cNvPr>
              <p:cNvSpPr txBox="1"/>
              <p:nvPr/>
            </p:nvSpPr>
            <p:spPr>
              <a:xfrm>
                <a:off x="4449267" y="2889500"/>
                <a:ext cx="2808940" cy="1738938"/>
              </a:xfrm>
              <a:prstGeom prst="rect">
                <a:avLst/>
              </a:prstGeom>
              <a:noFill/>
            </p:spPr>
            <p:txBody>
              <a:bodyPr wrap="square" rtlCol="0">
                <a:spAutoFit/>
              </a:bodyPr>
              <a:lstStyle/>
              <a:p>
                <a:pPr algn="just"/>
                <a:r>
                  <a:rPr lang="en-US" sz="1200" dirty="0">
                    <a:solidFill>
                      <a:schemeClr val="bg1"/>
                    </a:solidFill>
                    <a:latin typeface="Plus Jakarta Sans Light" pitchFamily="2" charset="0"/>
                    <a:cs typeface="Plus Jakarta Sans Light" pitchFamily="2" charset="0"/>
                  </a:rPr>
                  <a:t>The probability of a given response depends on two components:</a:t>
                </a:r>
              </a:p>
              <a:p>
                <a:pPr algn="just"/>
                <a:endParaRPr lang="es-CO" sz="1200" dirty="0">
                  <a:solidFill>
                    <a:schemeClr val="bg1"/>
                  </a:solidFill>
                  <a:latin typeface="Plus Jakarta Sans Light" pitchFamily="2" charset="0"/>
                  <a:cs typeface="Plus Jakarta Sans Light" pitchFamily="2" charset="0"/>
                </a:endParaRPr>
              </a:p>
              <a:p>
                <a:pPr marL="285750" indent="-285750" algn="just">
                  <a:buFontTx/>
                  <a:buChar char="-"/>
                </a:pPr>
                <a:r>
                  <a:rPr lang="en-US" sz="1200" dirty="0">
                    <a:solidFill>
                      <a:schemeClr val="bg1"/>
                    </a:solidFill>
                    <a:latin typeface="Plus Jakarta Sans Light" pitchFamily="2" charset="0"/>
                    <a:cs typeface="Plus Jakarta Sans Light" pitchFamily="2" charset="0"/>
                  </a:rPr>
                  <a:t>Company characteristics (position on the latent variable)</a:t>
                </a:r>
              </a:p>
              <a:p>
                <a:pPr marL="285750" indent="-285750" algn="just">
                  <a:buFontTx/>
                  <a:buChar char="-"/>
                </a:pPr>
                <a:r>
                  <a:rPr lang="es-CO" sz="1200" dirty="0" err="1">
                    <a:solidFill>
                      <a:schemeClr val="bg1"/>
                    </a:solidFill>
                    <a:latin typeface="Plus Jakarta Sans Light" pitchFamily="2" charset="0"/>
                    <a:cs typeface="Plus Jakarta Sans Light" pitchFamily="2" charset="0"/>
                  </a:rPr>
                  <a:t>Item</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characteristics</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difficulty</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discrimination</a:t>
                </a:r>
                <a:r>
                  <a:rPr lang="es-CO" sz="1200" dirty="0">
                    <a:solidFill>
                      <a:schemeClr val="bg1"/>
                    </a:solidFill>
                    <a:latin typeface="Plus Jakarta Sans Light" pitchFamily="2" charset="0"/>
                    <a:cs typeface="Plus Jakarta Sans Light" pitchFamily="2" charset="0"/>
                  </a:rPr>
                  <a:t>, etc.)</a:t>
                </a:r>
              </a:p>
              <a:p>
                <a:pPr algn="just"/>
                <a14:m>
                  <m:oMathPara xmlns:m="http://schemas.openxmlformats.org/officeDocument/2006/math">
                    <m:oMathParaPr>
                      <m:jc m:val="centerGroup"/>
                    </m:oMathParaPr>
                    <m:oMath xmlns:m="http://schemas.openxmlformats.org/officeDocument/2006/math">
                      <m:r>
                        <a:rPr lang="es-CO" sz="1100" b="0" i="1" smtClean="0">
                          <a:solidFill>
                            <a:schemeClr val="bg1"/>
                          </a:solidFill>
                          <a:latin typeface="Cambria Math" panose="02040503050406030204" pitchFamily="18" charset="0"/>
                          <a:cs typeface="Plus Jakarta Sans Light" pitchFamily="2" charset="0"/>
                        </a:rPr>
                        <m:t>𝑃</m:t>
                      </m:r>
                      <m:d>
                        <m:dPr>
                          <m:endChr m:val="|"/>
                          <m:ctrlPr>
                            <a:rPr lang="es-CO" sz="1100" b="0" i="1" smtClean="0">
                              <a:solidFill>
                                <a:schemeClr val="bg1"/>
                              </a:solidFill>
                              <a:latin typeface="Cambria Math" panose="02040503050406030204" pitchFamily="18" charset="0"/>
                              <a:cs typeface="Plus Jakarta Sans Light" pitchFamily="2" charset="0"/>
                            </a:rPr>
                          </m:ctrlPr>
                        </m:dPr>
                        <m:e>
                          <m:r>
                            <a:rPr lang="es-CO" sz="1100" b="0" i="1" smtClean="0">
                              <a:solidFill>
                                <a:schemeClr val="bg1"/>
                              </a:solidFill>
                              <a:latin typeface="Cambria Math" panose="02040503050406030204" pitchFamily="18" charset="0"/>
                              <a:cs typeface="Plus Jakarta Sans Light" pitchFamily="2" charset="0"/>
                            </a:rPr>
                            <m:t>𝑋</m:t>
                          </m:r>
                          <m:r>
                            <a:rPr lang="es-CO" sz="1100" b="0" i="1" smtClean="0">
                              <a:solidFill>
                                <a:schemeClr val="bg1"/>
                              </a:solidFill>
                              <a:latin typeface="Cambria Math" panose="02040503050406030204" pitchFamily="18" charset="0"/>
                              <a:cs typeface="Plus Jakarta Sans Light" pitchFamily="2" charset="0"/>
                            </a:rPr>
                            <m:t>=1</m:t>
                          </m:r>
                        </m:e>
                      </m:d>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𝜃</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𝑓</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𝜃</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 </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𝑖𝑡𝑒𝑚</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 </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𝑝𝑎𝑟𝑎𝑚𝑒𝑡𝑒𝑟𝑠</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oMath>
                  </m:oMathPara>
                </a14:m>
                <a:endParaRPr lang="es-CO" sz="1200" dirty="0">
                  <a:solidFill>
                    <a:schemeClr val="bg1"/>
                  </a:solidFill>
                  <a:latin typeface="Plus Jakarta Sans Light" pitchFamily="2" charset="0"/>
                  <a:cs typeface="Plus Jakarta Sans Light" pitchFamily="2" charset="0"/>
                </a:endParaRPr>
              </a:p>
              <a:p>
                <a:pPr marL="285750" indent="-285750" algn="just">
                  <a:buFontTx/>
                  <a:buChar char="-"/>
                </a:pPr>
                <a:endParaRPr lang="es-CO" sz="1200" dirty="0">
                  <a:solidFill>
                    <a:schemeClr val="bg1"/>
                  </a:solidFill>
                  <a:latin typeface="Plus Jakarta Sans Light" pitchFamily="2" charset="0"/>
                  <a:cs typeface="Plus Jakarta Sans Light" pitchFamily="2" charset="0"/>
                </a:endParaRPr>
              </a:p>
            </p:txBody>
          </p:sp>
        </mc:Choice>
        <mc:Fallback xmlns="">
          <p:sp>
            <p:nvSpPr>
              <p:cNvPr id="36" name="CuadroTexto 35">
                <a:extLst>
                  <a:ext uri="{FF2B5EF4-FFF2-40B4-BE49-F238E27FC236}">
                    <a16:creationId xmlns:a16="http://schemas.microsoft.com/office/drawing/2014/main" id="{B82AC99E-8F4C-5424-D2F2-868A52DB1F14}"/>
                  </a:ext>
                </a:extLst>
              </p:cNvPr>
              <p:cNvSpPr txBox="1">
                <a:spLocks noRot="1" noChangeAspect="1" noMove="1" noResize="1" noEditPoints="1" noAdjustHandles="1" noChangeArrowheads="1" noChangeShapeType="1" noTextEdit="1"/>
              </p:cNvSpPr>
              <p:nvPr/>
            </p:nvSpPr>
            <p:spPr>
              <a:xfrm>
                <a:off x="4449267" y="2889500"/>
                <a:ext cx="2808940" cy="1738938"/>
              </a:xfrm>
              <a:prstGeom prst="rect">
                <a:avLst/>
              </a:prstGeom>
              <a:blipFill>
                <a:blip r:embed="rId9"/>
                <a:stretch>
                  <a:fillRect l="-434"/>
                </a:stretch>
              </a:blipFill>
            </p:spPr>
            <p:txBody>
              <a:bodyPr/>
              <a:lstStyle/>
              <a:p>
                <a:r>
                  <a:rPr lang="es-CO">
                    <a:noFill/>
                  </a:rPr>
                  <a:t> </a:t>
                </a:r>
              </a:p>
            </p:txBody>
          </p:sp>
        </mc:Fallback>
      </mc:AlternateContent>
      <p:sp>
        <p:nvSpPr>
          <p:cNvPr id="37" name="Título 8">
            <a:extLst>
              <a:ext uri="{FF2B5EF4-FFF2-40B4-BE49-F238E27FC236}">
                <a16:creationId xmlns:a16="http://schemas.microsoft.com/office/drawing/2014/main" id="{A01BA0D1-F7A1-1EF6-4A93-6A59A8FADF4E}"/>
              </a:ext>
            </a:extLst>
          </p:cNvPr>
          <p:cNvSpPr txBox="1">
            <a:spLocks/>
          </p:cNvSpPr>
          <p:nvPr/>
        </p:nvSpPr>
        <p:spPr>
          <a:xfrm>
            <a:off x="7551163" y="2757996"/>
            <a:ext cx="2372608"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bg1"/>
                </a:solidFill>
                <a:latin typeface="Plus Jakarta Sans SemiBold" pitchFamily="2" charset="0"/>
                <a:cs typeface="Plus Jakarta Sans SemiBold" pitchFamily="2" charset="0"/>
              </a:rPr>
              <a:t>Practial</a:t>
            </a:r>
            <a:r>
              <a:rPr lang="es-ES" sz="2000" b="0" dirty="0">
                <a:solidFill>
                  <a:schemeClr val="bg1"/>
                </a:solidFill>
                <a:latin typeface="Plus Jakarta Sans SemiBold" pitchFamily="2" charset="0"/>
                <a:cs typeface="Plus Jakarta Sans SemiBold" pitchFamily="2" charset="0"/>
              </a:rPr>
              <a:t> </a:t>
            </a:r>
            <a:r>
              <a:rPr lang="es-ES" sz="2000" b="0" dirty="0" err="1">
                <a:solidFill>
                  <a:schemeClr val="bg1"/>
                </a:solidFill>
                <a:latin typeface="Plus Jakarta Sans SemiBold" pitchFamily="2" charset="0"/>
                <a:cs typeface="Plus Jakarta Sans SemiBold" pitchFamily="2" charset="0"/>
              </a:rPr>
              <a:t>Relevance</a:t>
            </a:r>
            <a:endParaRPr lang="es-ES" sz="2000" b="0" i="1" dirty="0">
              <a:solidFill>
                <a:schemeClr val="bg1"/>
              </a:solidFill>
              <a:latin typeface="Plus Jakarta Sans SemiBold" pitchFamily="2" charset="0"/>
              <a:cs typeface="Plus Jakarta Sans SemiBold" pitchFamily="2" charset="0"/>
            </a:endParaRPr>
          </a:p>
        </p:txBody>
      </p:sp>
      <p:sp>
        <p:nvSpPr>
          <p:cNvPr id="38" name="CuadroTexto 37">
            <a:extLst>
              <a:ext uri="{FF2B5EF4-FFF2-40B4-BE49-F238E27FC236}">
                <a16:creationId xmlns:a16="http://schemas.microsoft.com/office/drawing/2014/main" id="{4DD9338C-C1F2-B416-13E2-0278C558D0A7}"/>
              </a:ext>
            </a:extLst>
          </p:cNvPr>
          <p:cNvSpPr txBox="1"/>
          <p:nvPr/>
        </p:nvSpPr>
        <p:spPr>
          <a:xfrm>
            <a:off x="7328980" y="3379438"/>
            <a:ext cx="2825855" cy="1938992"/>
          </a:xfrm>
          <a:prstGeom prst="rect">
            <a:avLst/>
          </a:prstGeom>
          <a:noFill/>
        </p:spPr>
        <p:txBody>
          <a:bodyPr wrap="square" rtlCol="0">
            <a:spAutoFit/>
          </a:bodyPr>
          <a:lstStyle/>
          <a:p>
            <a:pPr marL="171450" indent="-171450" algn="just">
              <a:buFontTx/>
              <a:buChar char="-"/>
            </a:pPr>
            <a:r>
              <a:rPr lang="en-US" sz="1200" dirty="0">
                <a:solidFill>
                  <a:schemeClr val="bg1"/>
                </a:solidFill>
                <a:latin typeface="Plus Jakarta Sans Light" pitchFamily="2" charset="0"/>
                <a:cs typeface="Plus Jakarta Sans Light" pitchFamily="2" charset="0"/>
              </a:rPr>
              <a:t>Construction of valid and accurate measurements that go beyond simple response summation</a:t>
            </a:r>
          </a:p>
          <a:p>
            <a:pPr marL="171450" indent="-171450" algn="just">
              <a:buFontTx/>
              <a:buChar char="-"/>
            </a:pPr>
            <a:r>
              <a:rPr lang="en-US" sz="1200" dirty="0">
                <a:solidFill>
                  <a:schemeClr val="bg1"/>
                </a:solidFill>
                <a:latin typeface="Plus Jakarta Sans Light" pitchFamily="2" charset="0"/>
                <a:cs typeface="Plus Jakarta Sans Light" pitchFamily="2" charset="0"/>
              </a:rPr>
              <a:t>Adjustment for differences in item difficulty and discrimination</a:t>
            </a:r>
          </a:p>
          <a:p>
            <a:pPr marL="171450" indent="-171450" algn="just">
              <a:buFontTx/>
              <a:buChar char="-"/>
            </a:pPr>
            <a:r>
              <a:rPr lang="en-US" sz="1200" dirty="0">
                <a:solidFill>
                  <a:schemeClr val="bg1"/>
                </a:solidFill>
                <a:latin typeface="Plus Jakarta Sans Light" pitchFamily="2" charset="0"/>
                <a:cs typeface="Plus Jakarta Sans Light" pitchFamily="2" charset="0"/>
              </a:rPr>
              <a:t>Generation of comparable indices across companies</a:t>
            </a:r>
          </a:p>
          <a:p>
            <a:pPr marL="171450" indent="-171450" algn="just">
              <a:buFontTx/>
              <a:buChar char="-"/>
            </a:pPr>
            <a:r>
              <a:rPr lang="en-US" sz="1200" dirty="0">
                <a:solidFill>
                  <a:schemeClr val="bg1"/>
                </a:solidFill>
                <a:latin typeface="Plus Jakarta Sans Light" pitchFamily="2" charset="0"/>
                <a:cs typeface="Plus Jakarta Sans Light" pitchFamily="2" charset="0"/>
              </a:rPr>
              <a:t>Reduction of measurement bias and improvement in data quality</a:t>
            </a:r>
            <a:endParaRPr lang="es-CO" sz="1200" dirty="0">
              <a:solidFill>
                <a:schemeClr val="bg1"/>
              </a:solidFill>
              <a:latin typeface="Plus Jakarta Sans Light" pitchFamily="2" charset="0"/>
              <a:cs typeface="Plus Jakarta Sans Light" pitchFamily="2" charset="0"/>
            </a:endParaRPr>
          </a:p>
        </p:txBody>
      </p:sp>
    </p:spTree>
    <p:extLst>
      <p:ext uri="{BB962C8B-B14F-4D97-AF65-F5344CB8AC3E}">
        <p14:creationId xmlns:p14="http://schemas.microsoft.com/office/powerpoint/2010/main" val="23363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BE3F-554B-1B0B-7DC4-421D4559107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C9F92A39-008A-A3CA-BFA3-B7315C404AB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A70BD618-8793-BBDB-A634-0E19159E2431}"/>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Methodological Approach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Polytomous Rasch Model (PCM)</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cxnSp>
        <p:nvCxnSpPr>
          <p:cNvPr id="59" name="Conector recto 58">
            <a:extLst>
              <a:ext uri="{FF2B5EF4-FFF2-40B4-BE49-F238E27FC236}">
                <a16:creationId xmlns:a16="http://schemas.microsoft.com/office/drawing/2014/main" id="{2BF5B6D5-0999-7047-EDCA-AF8B090EAE36}"/>
              </a:ext>
            </a:extLst>
          </p:cNvPr>
          <p:cNvCxnSpPr>
            <a:cxnSpLocks/>
          </p:cNvCxnSpPr>
          <p:nvPr/>
        </p:nvCxnSpPr>
        <p:spPr>
          <a:xfrm>
            <a:off x="3935369"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A1B354AA-5C6D-75F9-9C4C-52919289C36E}"/>
              </a:ext>
            </a:extLst>
          </p:cNvPr>
          <p:cNvCxnSpPr>
            <a:cxnSpLocks/>
          </p:cNvCxnSpPr>
          <p:nvPr/>
        </p:nvCxnSpPr>
        <p:spPr>
          <a:xfrm>
            <a:off x="7945232"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3" name="Título 8">
            <a:extLst>
              <a:ext uri="{FF2B5EF4-FFF2-40B4-BE49-F238E27FC236}">
                <a16:creationId xmlns:a16="http://schemas.microsoft.com/office/drawing/2014/main" id="{A9099839-89E2-3F55-9EBE-CB0541CA95F9}"/>
              </a:ext>
            </a:extLst>
          </p:cNvPr>
          <p:cNvSpPr txBox="1">
            <a:spLocks/>
          </p:cNvSpPr>
          <p:nvPr/>
        </p:nvSpPr>
        <p:spPr>
          <a:xfrm>
            <a:off x="-1" y="1338981"/>
            <a:ext cx="3935369"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CO" sz="1800" b="0" dirty="0">
                <a:solidFill>
                  <a:srgbClr val="002060"/>
                </a:solidFill>
                <a:latin typeface="Plus Jakarta Sans SemiBold" pitchFamily="2" charset="0"/>
                <a:cs typeface="Plus Jakarta Sans SemiBold" pitchFamily="2" charset="0"/>
              </a:rPr>
              <a:t>Key   </a:t>
            </a:r>
            <a:r>
              <a:rPr lang="es-CO" sz="1800" b="0" dirty="0" err="1">
                <a:solidFill>
                  <a:srgbClr val="002060"/>
                </a:solidFill>
                <a:latin typeface="Plus Jakarta Sans SemiBold" pitchFamily="2" charset="0"/>
                <a:cs typeface="Plus Jakarta Sans SemiBold" pitchFamily="2" charset="0"/>
              </a:rPr>
              <a:t>Features</a:t>
            </a:r>
            <a:endParaRPr lang="es-ES" sz="1800" b="0" dirty="0">
              <a:solidFill>
                <a:srgbClr val="002060"/>
              </a:solidFill>
              <a:latin typeface="Plus Jakarta Sans SemiBold" pitchFamily="2" charset="0"/>
              <a:cs typeface="Plus Jakarta Sans SemiBold" pitchFamily="2" charset="0"/>
            </a:endParaRPr>
          </a:p>
        </p:txBody>
      </p:sp>
      <p:sp>
        <p:nvSpPr>
          <p:cNvPr id="64" name="Título 8">
            <a:extLst>
              <a:ext uri="{FF2B5EF4-FFF2-40B4-BE49-F238E27FC236}">
                <a16:creationId xmlns:a16="http://schemas.microsoft.com/office/drawing/2014/main" id="{6662E2CC-A53E-DEDA-4567-EB1E0211BC04}"/>
              </a:ext>
            </a:extLst>
          </p:cNvPr>
          <p:cNvSpPr txBox="1">
            <a:spLocks/>
          </p:cNvSpPr>
          <p:nvPr/>
        </p:nvSpPr>
        <p:spPr>
          <a:xfrm>
            <a:off x="3935368" y="1357162"/>
            <a:ext cx="4009861"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a:solidFill>
                  <a:srgbClr val="002060"/>
                </a:solidFill>
                <a:latin typeface="Plus Jakarta Sans SemiBold" pitchFamily="2" charset="0"/>
                <a:cs typeface="Plus Jakarta Sans SemiBold" pitchFamily="2" charset="0"/>
              </a:rPr>
              <a:t>Key  </a:t>
            </a:r>
            <a:r>
              <a:rPr lang="es-ES" sz="1800" b="0" dirty="0" err="1">
                <a:solidFill>
                  <a:srgbClr val="002060"/>
                </a:solidFill>
                <a:latin typeface="Plus Jakarta Sans SemiBold" pitchFamily="2" charset="0"/>
                <a:cs typeface="Plus Jakarta Sans SemiBold" pitchFamily="2" charset="0"/>
              </a:rPr>
              <a:t>Advantages</a:t>
            </a:r>
            <a:endParaRPr lang="es-ES" sz="1800" b="0" i="1" dirty="0">
              <a:solidFill>
                <a:srgbClr val="002060"/>
              </a:solidFill>
              <a:latin typeface="Plus Jakarta Sans SemiBold" pitchFamily="2" charset="0"/>
              <a:cs typeface="Plus Jakarta Sans SemiBold" pitchFamily="2" charset="0"/>
            </a:endParaRPr>
          </a:p>
        </p:txBody>
      </p:sp>
      <p:sp>
        <p:nvSpPr>
          <p:cNvPr id="65" name="Título 8">
            <a:extLst>
              <a:ext uri="{FF2B5EF4-FFF2-40B4-BE49-F238E27FC236}">
                <a16:creationId xmlns:a16="http://schemas.microsoft.com/office/drawing/2014/main" id="{300F5D30-CC83-99F8-19CA-353F59D65C72}"/>
              </a:ext>
            </a:extLst>
          </p:cNvPr>
          <p:cNvSpPr txBox="1">
            <a:spLocks/>
          </p:cNvSpPr>
          <p:nvPr/>
        </p:nvSpPr>
        <p:spPr>
          <a:xfrm>
            <a:off x="7945228" y="1384288"/>
            <a:ext cx="4246772"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err="1">
                <a:solidFill>
                  <a:srgbClr val="002060"/>
                </a:solidFill>
                <a:latin typeface="Plus Jakarta Sans SemiBold" pitchFamily="2" charset="0"/>
                <a:cs typeface="Plus Jakarta Sans SemiBold" pitchFamily="2" charset="0"/>
              </a:rPr>
              <a:t>Implementation</a:t>
            </a:r>
            <a:r>
              <a:rPr lang="es-ES" sz="1800" b="0" dirty="0">
                <a:solidFill>
                  <a:srgbClr val="002060"/>
                </a:solidFill>
                <a:latin typeface="Plus Jakarta Sans SemiBold" pitchFamily="2" charset="0"/>
                <a:cs typeface="Plus Jakarta Sans SemiBold" pitchFamily="2" charset="0"/>
              </a:rPr>
              <a:t> </a:t>
            </a:r>
            <a:endParaRPr lang="es-ES" sz="1800" b="0" i="1" dirty="0">
              <a:solidFill>
                <a:srgbClr val="002060"/>
              </a:solidFill>
              <a:latin typeface="Plus Jakarta Sans SemiBold" pitchFamily="2" charset="0"/>
              <a:cs typeface="Plus Jakarta Sans SemiBold" pitchFamily="2" charset="0"/>
            </a:endParaRPr>
          </a:p>
        </p:txBody>
      </p:sp>
      <p:sp>
        <p:nvSpPr>
          <p:cNvPr id="66" name="CuadroTexto 65">
            <a:extLst>
              <a:ext uri="{FF2B5EF4-FFF2-40B4-BE49-F238E27FC236}">
                <a16:creationId xmlns:a16="http://schemas.microsoft.com/office/drawing/2014/main" id="{2E81CD24-B353-F8F7-5C45-F958BB91C3EA}"/>
              </a:ext>
            </a:extLst>
          </p:cNvPr>
          <p:cNvSpPr txBox="1"/>
          <p:nvPr/>
        </p:nvSpPr>
        <p:spPr>
          <a:xfrm>
            <a:off x="293490" y="2462932"/>
            <a:ext cx="3404975" cy="2031325"/>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characterized by a </a:t>
            </a:r>
            <a:r>
              <a:rPr lang="en-US" sz="1400" b="1" dirty="0">
                <a:latin typeface="Plus Jakarta Sans Light" pitchFamily="2" charset="0"/>
                <a:cs typeface="Plus Jakarta Sans Light" pitchFamily="2" charset="0"/>
              </a:rPr>
              <a:t>single paramete</a:t>
            </a:r>
            <a:r>
              <a:rPr lang="en-US" sz="1400" dirty="0">
                <a:latin typeface="Plus Jakarta Sans Light" pitchFamily="2" charset="0"/>
                <a:cs typeface="Plus Jakarta Sans Light" pitchFamily="2" charset="0"/>
              </a:rPr>
              <a:t>r corresponding to item difficulty</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Assumes that all items have the </a:t>
            </a:r>
            <a:r>
              <a:rPr lang="en-US" sz="1400" b="1" dirty="0">
                <a:latin typeface="Plus Jakarta Sans Light" pitchFamily="2" charset="0"/>
                <a:cs typeface="Plus Jakarta Sans Light" pitchFamily="2" charset="0"/>
              </a:rPr>
              <a:t>same</a:t>
            </a:r>
            <a:r>
              <a:rPr lang="en-US" sz="1400" dirty="0">
                <a:latin typeface="Plus Jakarta Sans Light" pitchFamily="2" charset="0"/>
                <a:cs typeface="Plus Jakarta Sans Light" pitchFamily="2" charset="0"/>
              </a:rPr>
              <a:t> discrimination power</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Ideal model for ordered scales, such as Likert-type questions</a:t>
            </a:r>
            <a:endParaRPr lang="es-CO" sz="1400" dirty="0">
              <a:latin typeface="Plus Jakarta Sans Light" pitchFamily="2" charset="0"/>
              <a:cs typeface="Plus Jakarta Sans Light" pitchFamily="2" charset="0"/>
            </a:endParaRPr>
          </a:p>
        </p:txBody>
      </p:sp>
      <p:sp>
        <p:nvSpPr>
          <p:cNvPr id="67" name="CuadroTexto 66">
            <a:extLst>
              <a:ext uri="{FF2B5EF4-FFF2-40B4-BE49-F238E27FC236}">
                <a16:creationId xmlns:a16="http://schemas.microsoft.com/office/drawing/2014/main" id="{313E4FF4-874C-698F-B8C0-12572284EBFC}"/>
              </a:ext>
            </a:extLst>
          </p:cNvPr>
          <p:cNvSpPr txBox="1"/>
          <p:nvPr/>
        </p:nvSpPr>
        <p:spPr>
          <a:xfrm>
            <a:off x="4252497" y="2462932"/>
            <a:ext cx="3404975" cy="2031325"/>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Produces a linear and objective scale</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Facilitates instrument validation, allowing assessment of response fit</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Ideal for building a robust and parsimonious index of dynamic capabilities</a:t>
            </a:r>
            <a:endParaRPr lang="es-CO" sz="1400" dirty="0">
              <a:latin typeface="Plus Jakarta Sans Light" pitchFamily="2" charset="0"/>
              <a:cs typeface="Plus Jakarta Sans Light" pitchFamily="2" charset="0"/>
            </a:endParaRPr>
          </a:p>
        </p:txBody>
      </p:sp>
      <p:sp>
        <p:nvSpPr>
          <p:cNvPr id="68" name="CuadroTexto 67">
            <a:extLst>
              <a:ext uri="{FF2B5EF4-FFF2-40B4-BE49-F238E27FC236}">
                <a16:creationId xmlns:a16="http://schemas.microsoft.com/office/drawing/2014/main" id="{44E0CBB2-64B1-1907-01C3-CE76163A2B3D}"/>
              </a:ext>
            </a:extLst>
          </p:cNvPr>
          <p:cNvSpPr txBox="1"/>
          <p:nvPr/>
        </p:nvSpPr>
        <p:spPr>
          <a:xfrm>
            <a:off x="8550120" y="2462932"/>
            <a:ext cx="3404975" cy="1384995"/>
          </a:xfrm>
          <a:prstGeom prst="rect">
            <a:avLst/>
          </a:prstGeom>
          <a:noFill/>
        </p:spPr>
        <p:txBody>
          <a:bodyPr wrap="square" rtlCol="0">
            <a:spAutoFit/>
          </a:bodyPr>
          <a:lstStyle/>
          <a:p>
            <a:pPr algn="just"/>
            <a:r>
              <a:rPr lang="en-US" sz="1400" dirty="0">
                <a:latin typeface="Plus Jakarta Sans Light" pitchFamily="2" charset="0"/>
                <a:cs typeface="Plus Jakarta Sans Light" pitchFamily="2" charset="0"/>
              </a:rPr>
              <a:t>In the project, it was used to estimate a general index based on the selected questions, which enabled the construction of a compact measure of the capabilities of the evaluated companies</a:t>
            </a:r>
            <a:endParaRPr lang="es-CO" sz="1400"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44867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BE3F-554B-1B0B-7DC4-421D4559107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C9F92A39-008A-A3CA-BFA3-B7315C404AB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A70BD618-8793-BBDB-A634-0E19159E2431}"/>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Alternative Methodological Approach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Graded Response Model (GRM)</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cxnSp>
        <p:nvCxnSpPr>
          <p:cNvPr id="59" name="Conector recto 58">
            <a:extLst>
              <a:ext uri="{FF2B5EF4-FFF2-40B4-BE49-F238E27FC236}">
                <a16:creationId xmlns:a16="http://schemas.microsoft.com/office/drawing/2014/main" id="{2BF5B6D5-0999-7047-EDCA-AF8B090EAE36}"/>
              </a:ext>
            </a:extLst>
          </p:cNvPr>
          <p:cNvCxnSpPr>
            <a:cxnSpLocks/>
          </p:cNvCxnSpPr>
          <p:nvPr/>
        </p:nvCxnSpPr>
        <p:spPr>
          <a:xfrm>
            <a:off x="3935369"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A1B354AA-5C6D-75F9-9C4C-52919289C36E}"/>
              </a:ext>
            </a:extLst>
          </p:cNvPr>
          <p:cNvCxnSpPr>
            <a:cxnSpLocks/>
          </p:cNvCxnSpPr>
          <p:nvPr/>
        </p:nvCxnSpPr>
        <p:spPr>
          <a:xfrm>
            <a:off x="7945232"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3" name="Título 8">
            <a:extLst>
              <a:ext uri="{FF2B5EF4-FFF2-40B4-BE49-F238E27FC236}">
                <a16:creationId xmlns:a16="http://schemas.microsoft.com/office/drawing/2014/main" id="{A9099839-89E2-3F55-9EBE-CB0541CA95F9}"/>
              </a:ext>
            </a:extLst>
          </p:cNvPr>
          <p:cNvSpPr txBox="1">
            <a:spLocks/>
          </p:cNvSpPr>
          <p:nvPr/>
        </p:nvSpPr>
        <p:spPr>
          <a:xfrm>
            <a:off x="-1" y="1338981"/>
            <a:ext cx="3935369"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CO" sz="1800" b="0" dirty="0">
                <a:solidFill>
                  <a:srgbClr val="002060"/>
                </a:solidFill>
                <a:latin typeface="Plus Jakarta Sans SemiBold" pitchFamily="2" charset="0"/>
                <a:cs typeface="Plus Jakarta Sans SemiBold" pitchFamily="2" charset="0"/>
              </a:rPr>
              <a:t>Key   </a:t>
            </a:r>
            <a:r>
              <a:rPr lang="es-CO" sz="1800" b="0" dirty="0" err="1">
                <a:solidFill>
                  <a:srgbClr val="002060"/>
                </a:solidFill>
                <a:latin typeface="Plus Jakarta Sans SemiBold" pitchFamily="2" charset="0"/>
                <a:cs typeface="Plus Jakarta Sans SemiBold" pitchFamily="2" charset="0"/>
              </a:rPr>
              <a:t>Features</a:t>
            </a:r>
            <a:endParaRPr lang="es-ES" sz="1800" b="0" dirty="0">
              <a:solidFill>
                <a:srgbClr val="002060"/>
              </a:solidFill>
              <a:latin typeface="Plus Jakarta Sans SemiBold" pitchFamily="2" charset="0"/>
              <a:cs typeface="Plus Jakarta Sans SemiBold" pitchFamily="2" charset="0"/>
            </a:endParaRPr>
          </a:p>
        </p:txBody>
      </p:sp>
      <p:sp>
        <p:nvSpPr>
          <p:cNvPr id="64" name="Título 8">
            <a:extLst>
              <a:ext uri="{FF2B5EF4-FFF2-40B4-BE49-F238E27FC236}">
                <a16:creationId xmlns:a16="http://schemas.microsoft.com/office/drawing/2014/main" id="{6662E2CC-A53E-DEDA-4567-EB1E0211BC04}"/>
              </a:ext>
            </a:extLst>
          </p:cNvPr>
          <p:cNvSpPr txBox="1">
            <a:spLocks/>
          </p:cNvSpPr>
          <p:nvPr/>
        </p:nvSpPr>
        <p:spPr>
          <a:xfrm>
            <a:off x="3935368" y="1357162"/>
            <a:ext cx="4009861"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a:solidFill>
                  <a:srgbClr val="002060"/>
                </a:solidFill>
                <a:latin typeface="Plus Jakarta Sans SemiBold" pitchFamily="2" charset="0"/>
                <a:cs typeface="Plus Jakarta Sans SemiBold" pitchFamily="2" charset="0"/>
              </a:rPr>
              <a:t>Key  </a:t>
            </a:r>
            <a:r>
              <a:rPr lang="es-ES" sz="1800" b="0" dirty="0" err="1">
                <a:solidFill>
                  <a:srgbClr val="002060"/>
                </a:solidFill>
                <a:latin typeface="Plus Jakarta Sans SemiBold" pitchFamily="2" charset="0"/>
                <a:cs typeface="Plus Jakarta Sans SemiBold" pitchFamily="2" charset="0"/>
              </a:rPr>
              <a:t>Advantages</a:t>
            </a:r>
            <a:endParaRPr lang="es-ES" sz="1800" b="0" i="1" dirty="0">
              <a:solidFill>
                <a:srgbClr val="002060"/>
              </a:solidFill>
              <a:latin typeface="Plus Jakarta Sans SemiBold" pitchFamily="2" charset="0"/>
              <a:cs typeface="Plus Jakarta Sans SemiBold" pitchFamily="2" charset="0"/>
            </a:endParaRPr>
          </a:p>
        </p:txBody>
      </p:sp>
      <p:sp>
        <p:nvSpPr>
          <p:cNvPr id="65" name="Título 8">
            <a:extLst>
              <a:ext uri="{FF2B5EF4-FFF2-40B4-BE49-F238E27FC236}">
                <a16:creationId xmlns:a16="http://schemas.microsoft.com/office/drawing/2014/main" id="{300F5D30-CC83-99F8-19CA-353F59D65C72}"/>
              </a:ext>
            </a:extLst>
          </p:cNvPr>
          <p:cNvSpPr txBox="1">
            <a:spLocks/>
          </p:cNvSpPr>
          <p:nvPr/>
        </p:nvSpPr>
        <p:spPr>
          <a:xfrm>
            <a:off x="7945228" y="1384288"/>
            <a:ext cx="4246772"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err="1">
                <a:solidFill>
                  <a:srgbClr val="002060"/>
                </a:solidFill>
                <a:latin typeface="Plus Jakarta Sans SemiBold" pitchFamily="2" charset="0"/>
                <a:cs typeface="Plus Jakarta Sans SemiBold" pitchFamily="2" charset="0"/>
              </a:rPr>
              <a:t>Implementation</a:t>
            </a:r>
            <a:r>
              <a:rPr lang="es-ES" sz="1800" b="0" dirty="0">
                <a:solidFill>
                  <a:srgbClr val="002060"/>
                </a:solidFill>
                <a:latin typeface="Plus Jakarta Sans SemiBold" pitchFamily="2" charset="0"/>
                <a:cs typeface="Plus Jakarta Sans SemiBold" pitchFamily="2" charset="0"/>
              </a:rPr>
              <a:t> </a:t>
            </a:r>
            <a:endParaRPr lang="es-ES" sz="1800" b="0" i="1" dirty="0">
              <a:solidFill>
                <a:srgbClr val="002060"/>
              </a:solidFill>
              <a:latin typeface="Plus Jakarta Sans SemiBold" pitchFamily="2" charset="0"/>
              <a:cs typeface="Plus Jakarta Sans SemiBold" pitchFamily="2" charset="0"/>
            </a:endParaRPr>
          </a:p>
        </p:txBody>
      </p:sp>
      <p:sp>
        <p:nvSpPr>
          <p:cNvPr id="66" name="CuadroTexto 65">
            <a:extLst>
              <a:ext uri="{FF2B5EF4-FFF2-40B4-BE49-F238E27FC236}">
                <a16:creationId xmlns:a16="http://schemas.microsoft.com/office/drawing/2014/main" id="{2E81CD24-B353-F8F7-5C45-F958BB91C3EA}"/>
              </a:ext>
            </a:extLst>
          </p:cNvPr>
          <p:cNvSpPr txBox="1"/>
          <p:nvPr/>
        </p:nvSpPr>
        <p:spPr>
          <a:xfrm>
            <a:off x="293490" y="2462932"/>
            <a:ext cx="3404975" cy="2246769"/>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characterized by two parameters: item difficulty and discrimination power</a:t>
            </a:r>
          </a:p>
          <a:p>
            <a:pPr algn="just"/>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Allows each item to have a different ability to discriminate between levels of skill (or propensity)</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specifically designed for ordinal questions</a:t>
            </a:r>
            <a:endParaRPr lang="es-CO" sz="1400" dirty="0">
              <a:latin typeface="Plus Jakarta Sans Light" pitchFamily="2" charset="0"/>
              <a:cs typeface="Plus Jakarta Sans Light" pitchFamily="2" charset="0"/>
            </a:endParaRPr>
          </a:p>
        </p:txBody>
      </p:sp>
      <p:sp>
        <p:nvSpPr>
          <p:cNvPr id="67" name="CuadroTexto 66">
            <a:extLst>
              <a:ext uri="{FF2B5EF4-FFF2-40B4-BE49-F238E27FC236}">
                <a16:creationId xmlns:a16="http://schemas.microsoft.com/office/drawing/2014/main" id="{313E4FF4-874C-698F-B8C0-12572284EBFC}"/>
              </a:ext>
            </a:extLst>
          </p:cNvPr>
          <p:cNvSpPr txBox="1"/>
          <p:nvPr/>
        </p:nvSpPr>
        <p:spPr>
          <a:xfrm>
            <a:off x="4252497" y="2462932"/>
            <a:ext cx="3404975" cy="2246769"/>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Captures nuances in item quality</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Maximizes measurement precision across the range of the latent variable</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Enables the development of differentiated indices for specific dimensions (e.g., Sensing, Seizing, and Transformation)</a:t>
            </a:r>
            <a:endParaRPr lang="es-CO" sz="1400" dirty="0">
              <a:latin typeface="Plus Jakarta Sans Light" pitchFamily="2" charset="0"/>
              <a:cs typeface="Plus Jakarta Sans Light" pitchFamily="2" charset="0"/>
            </a:endParaRPr>
          </a:p>
        </p:txBody>
      </p:sp>
      <p:sp>
        <p:nvSpPr>
          <p:cNvPr id="68" name="CuadroTexto 67">
            <a:extLst>
              <a:ext uri="{FF2B5EF4-FFF2-40B4-BE49-F238E27FC236}">
                <a16:creationId xmlns:a16="http://schemas.microsoft.com/office/drawing/2014/main" id="{44E0CBB2-64B1-1907-01C3-CE76163A2B3D}"/>
              </a:ext>
            </a:extLst>
          </p:cNvPr>
          <p:cNvSpPr txBox="1"/>
          <p:nvPr/>
        </p:nvSpPr>
        <p:spPr>
          <a:xfrm>
            <a:off x="8550120" y="2462932"/>
            <a:ext cx="3404975" cy="1600438"/>
          </a:xfrm>
          <a:prstGeom prst="rect">
            <a:avLst/>
          </a:prstGeom>
          <a:noFill/>
        </p:spPr>
        <p:txBody>
          <a:bodyPr wrap="square" rtlCol="0">
            <a:spAutoFit/>
          </a:bodyPr>
          <a:lstStyle/>
          <a:p>
            <a:pPr algn="just"/>
            <a:r>
              <a:rPr lang="en-US" sz="1400" dirty="0">
                <a:latin typeface="Plus Jakarta Sans Light" pitchFamily="2" charset="0"/>
                <a:cs typeface="Plus Jakarta Sans Light" pitchFamily="2" charset="0"/>
              </a:rPr>
              <a:t>For each of the dynamic capability dimensions captured in the survey (Sensing, Seizing, and Transformation), a GRM model was estimated, producing latent indices that offer greater sensitivity in capturing differences across companies.</a:t>
            </a:r>
            <a:endParaRPr lang="es-CO" sz="1400"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90095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F01F6-E236-9925-2D37-58B0D43331C3}"/>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12CC7D4-212F-FFD4-2743-966FCC143142}"/>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11" name="Tabla 10">
            <a:extLst>
              <a:ext uri="{FF2B5EF4-FFF2-40B4-BE49-F238E27FC236}">
                <a16:creationId xmlns:a16="http://schemas.microsoft.com/office/drawing/2014/main" id="{1CDC8915-2D0E-38AB-F6E6-99ED40519C6C}"/>
              </a:ext>
            </a:extLst>
          </p:cNvPr>
          <p:cNvGraphicFramePr>
            <a:graphicFrameLocks noGrp="1"/>
          </p:cNvGraphicFramePr>
          <p:nvPr>
            <p:extLst>
              <p:ext uri="{D42A27DB-BD31-4B8C-83A1-F6EECF244321}">
                <p14:modId xmlns:p14="http://schemas.microsoft.com/office/powerpoint/2010/main" val="3331433821"/>
              </p:ext>
            </p:extLst>
          </p:nvPr>
        </p:nvGraphicFramePr>
        <p:xfrm>
          <a:off x="6468919" y="1401002"/>
          <a:ext cx="4902200" cy="4508418"/>
        </p:xfrm>
        <a:graphic>
          <a:graphicData uri="http://schemas.openxmlformats.org/drawingml/2006/table">
            <a:tbl>
              <a:tblPr/>
              <a:tblGrid>
                <a:gridCol w="1765300">
                  <a:extLst>
                    <a:ext uri="{9D8B030D-6E8A-4147-A177-3AD203B41FA5}">
                      <a16:colId xmlns:a16="http://schemas.microsoft.com/office/drawing/2014/main" val="1385050199"/>
                    </a:ext>
                  </a:extLst>
                </a:gridCol>
                <a:gridCol w="1562100">
                  <a:extLst>
                    <a:ext uri="{9D8B030D-6E8A-4147-A177-3AD203B41FA5}">
                      <a16:colId xmlns:a16="http://schemas.microsoft.com/office/drawing/2014/main" val="3184054527"/>
                    </a:ext>
                  </a:extLst>
                </a:gridCol>
                <a:gridCol w="1574800">
                  <a:extLst>
                    <a:ext uri="{9D8B030D-6E8A-4147-A177-3AD203B41FA5}">
                      <a16:colId xmlns:a16="http://schemas.microsoft.com/office/drawing/2014/main" val="584479185"/>
                    </a:ext>
                  </a:extLst>
                </a:gridCol>
              </a:tblGrid>
              <a:tr h="365760">
                <a:tc>
                  <a:txBody>
                    <a:bodyPr/>
                    <a:lstStyle/>
                    <a:p>
                      <a:pPr algn="ctr"/>
                      <a:r>
                        <a:rPr lang="es-CO" sz="1100" b="1" dirty="0" err="1">
                          <a:solidFill>
                            <a:schemeClr val="bg1"/>
                          </a:solidFill>
                          <a:latin typeface="Arial" panose="020B0604020202020204" pitchFamily="34" charset="0"/>
                          <a:cs typeface="Arial" panose="020B0604020202020204" pitchFamily="34" charset="0"/>
                        </a:rPr>
                        <a:t>Aspect</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tc>
                  <a:txBody>
                    <a:bodyPr/>
                    <a:lstStyle/>
                    <a:p>
                      <a:pPr algn="ctr"/>
                      <a:r>
                        <a:rPr lang="es-CO" sz="1100" b="1" dirty="0" err="1">
                          <a:solidFill>
                            <a:schemeClr val="bg1"/>
                          </a:solidFill>
                          <a:latin typeface="Arial" panose="020B0604020202020204" pitchFamily="34" charset="0"/>
                          <a:cs typeface="Arial" panose="020B0604020202020204" pitchFamily="34" charset="0"/>
                        </a:rPr>
                        <a:t>Rasch</a:t>
                      </a:r>
                      <a:r>
                        <a:rPr lang="es-CO" sz="1100" b="1" dirty="0">
                          <a:solidFill>
                            <a:schemeClr val="bg1"/>
                          </a:solidFill>
                          <a:latin typeface="Arial" panose="020B0604020202020204" pitchFamily="34" charset="0"/>
                          <a:cs typeface="Arial" panose="020B0604020202020204" pitchFamily="34" charset="0"/>
                        </a:rPr>
                        <a:t>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 (PCM)</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tc>
                  <a:txBody>
                    <a:bodyPr/>
                    <a:lstStyle/>
                    <a:p>
                      <a:pPr algn="ctr"/>
                      <a:r>
                        <a:rPr lang="es-CO" sz="1100" b="1" dirty="0">
                          <a:solidFill>
                            <a:schemeClr val="bg1"/>
                          </a:solidFill>
                          <a:latin typeface="Arial" panose="020B0604020202020204" pitchFamily="34" charset="0"/>
                          <a:cs typeface="Arial" panose="020B0604020202020204" pitchFamily="34" charset="0"/>
                        </a:rPr>
                        <a:t>GRM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 (</a:t>
                      </a:r>
                      <a:r>
                        <a:rPr lang="es-CO" sz="1100" b="1" dirty="0" err="1">
                          <a:solidFill>
                            <a:schemeClr val="bg1"/>
                          </a:solidFill>
                          <a:latin typeface="Arial" panose="020B0604020202020204" pitchFamily="34" charset="0"/>
                          <a:cs typeface="Arial" panose="020B0604020202020204" pitchFamily="34" charset="0"/>
                        </a:rPr>
                        <a:t>Graded</a:t>
                      </a:r>
                      <a:r>
                        <a:rPr lang="es-CO" sz="1100" b="1" dirty="0">
                          <a:solidFill>
                            <a:schemeClr val="bg1"/>
                          </a:solidFill>
                          <a:latin typeface="Arial" panose="020B0604020202020204" pitchFamily="34" charset="0"/>
                          <a:cs typeface="Arial" panose="020B0604020202020204" pitchFamily="34" charset="0"/>
                        </a:rPr>
                        <a:t> Response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extLst>
                  <a:ext uri="{0D108BD9-81ED-4DB2-BD59-A6C34878D82A}">
                    <a16:rowId xmlns:a16="http://schemas.microsoft.com/office/drawing/2014/main" val="4224018095"/>
                  </a:ext>
                </a:extLst>
              </a:tr>
              <a:tr h="365760">
                <a:tc>
                  <a:txBody>
                    <a:bodyPr/>
                    <a:lstStyle/>
                    <a:p>
                      <a:pPr algn="ctr"/>
                      <a:r>
                        <a:rPr lang="es-CO" sz="1100" b="1" dirty="0" err="1">
                          <a:solidFill>
                            <a:schemeClr val="tx1">
                              <a:lumMod val="50000"/>
                            </a:schemeClr>
                          </a:solidFill>
                          <a:latin typeface="Arial" panose="020B0604020202020204" pitchFamily="34" charset="0"/>
                          <a:cs typeface="Arial" panose="020B0604020202020204" pitchFamily="34" charset="0"/>
                        </a:rPr>
                        <a:t>Model</a:t>
                      </a:r>
                      <a:r>
                        <a:rPr lang="es-CO" sz="1100" b="1" dirty="0">
                          <a:solidFill>
                            <a:schemeClr val="tx1">
                              <a:lumMod val="50000"/>
                            </a:schemeClr>
                          </a:solidFill>
                          <a:latin typeface="Arial" panose="020B0604020202020204" pitchFamily="34" charset="0"/>
                          <a:cs typeface="Arial" panose="020B0604020202020204" pitchFamily="34" charset="0"/>
                        </a:rPr>
                        <a:t> </a:t>
                      </a:r>
                      <a:r>
                        <a:rPr lang="es-CO" sz="1100" b="1" dirty="0" err="1">
                          <a:solidFill>
                            <a:schemeClr val="tx1">
                              <a:lumMod val="50000"/>
                            </a:schemeClr>
                          </a:solidFill>
                          <a:latin typeface="Arial" panose="020B0604020202020204" pitchFamily="34" charset="0"/>
                          <a:cs typeface="Arial" panose="020B0604020202020204" pitchFamily="34" charset="0"/>
                        </a:rPr>
                        <a:t>type</a:t>
                      </a:r>
                      <a:endParaRPr lang="es-CO" sz="1100"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1 parameter (difficulty only)</a:t>
                      </a:r>
                    </a:p>
                  </a:txBody>
                  <a:tcPr marL="72522" marR="72522" marT="36261" marB="36261" anchor="ctr">
                    <a:lnL>
                      <a:noFill/>
                    </a:lnL>
                    <a:lnR>
                      <a:noFill/>
                    </a:lnR>
                    <a:lnT>
                      <a:noFill/>
                    </a:lnT>
                    <a:lnB>
                      <a:noFill/>
                    </a:lnB>
                    <a:no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2 parameters (difficulty and discrimination)</a:t>
                      </a:r>
                    </a:p>
                  </a:txBody>
                  <a:tcPr marL="72522" marR="72522" marT="36261" marB="36261" anchor="ctr">
                    <a:lnL>
                      <a:noFill/>
                    </a:lnL>
                    <a:lnR>
                      <a:noFill/>
                    </a:lnR>
                    <a:lnT>
                      <a:noFill/>
                    </a:lnT>
                    <a:lnB>
                      <a:noFill/>
                    </a:lnB>
                    <a:noFill/>
                  </a:tcPr>
                </a:tc>
                <a:extLst>
                  <a:ext uri="{0D108BD9-81ED-4DB2-BD59-A6C34878D82A}">
                    <a16:rowId xmlns:a16="http://schemas.microsoft.com/office/drawing/2014/main" val="1644361386"/>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Assumption about discrimination</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All items have equal discrimination</a:t>
                      </a: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Each item has its own discrimination</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3623611785"/>
                  </a:ext>
                </a:extLst>
              </a:tr>
              <a:tr h="365760">
                <a:tc>
                  <a:txBody>
                    <a:bodyPr/>
                    <a:lstStyle/>
                    <a:p>
                      <a:pPr algn="ctr"/>
                      <a:r>
                        <a:rPr lang="es-CO" sz="1100" b="1" dirty="0" err="1"/>
                        <a:t>Optimal</a:t>
                      </a:r>
                      <a:r>
                        <a:rPr lang="es-CO" sz="1100" b="1" dirty="0"/>
                        <a:t> </a:t>
                      </a:r>
                      <a:r>
                        <a:rPr lang="es-CO" sz="1100" b="1" dirty="0" err="1"/>
                        <a:t>when</a:t>
                      </a:r>
                      <a:endParaRPr lang="es-CO" sz="1100" b="1"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Items are homogeneous in psychometric quality</a:t>
                      </a: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Items vary in their discriminative power</a:t>
                      </a:r>
                    </a:p>
                  </a:txBody>
                  <a:tcPr marL="72522" marR="72522" marT="36261" marB="36261" anchor="ctr">
                    <a:lnL>
                      <a:noFill/>
                    </a:lnL>
                    <a:lnR>
                      <a:noFill/>
                    </a:lnR>
                    <a:lnT>
                      <a:noFill/>
                    </a:lnT>
                    <a:lnB>
                      <a:noFill/>
                    </a:lnB>
                    <a:noFill/>
                  </a:tcPr>
                </a:tc>
                <a:extLst>
                  <a:ext uri="{0D108BD9-81ED-4DB2-BD59-A6C34878D82A}">
                    <a16:rowId xmlns:a16="http://schemas.microsoft.com/office/drawing/2014/main" val="3609755064"/>
                  </a:ext>
                </a:extLst>
              </a:tr>
              <a:tr h="54864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Main advantage</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Simplicity, interpretability, and instrument validation</a:t>
                      </a: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Flexibility and greater precision in measurement</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2286970425"/>
                  </a:ext>
                </a:extLst>
              </a:tr>
              <a:tr h="18288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Model complexity</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Low (fewer parameters)</a:t>
                      </a: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Medium (more parameters)</a:t>
                      </a:r>
                    </a:p>
                  </a:txBody>
                  <a:tcPr marL="72522" marR="72522" marT="36261" marB="36261" anchor="ctr">
                    <a:lnL>
                      <a:noFill/>
                    </a:lnL>
                    <a:lnR>
                      <a:noFill/>
                    </a:lnR>
                    <a:lnT>
                      <a:noFill/>
                    </a:lnT>
                    <a:lnB>
                      <a:noFill/>
                    </a:lnB>
                    <a:noFill/>
                  </a:tcPr>
                </a:tc>
                <a:extLst>
                  <a:ext uri="{0D108BD9-81ED-4DB2-BD59-A6C34878D82A}">
                    <a16:rowId xmlns:a16="http://schemas.microsoft.com/office/drawing/2014/main" val="3675280809"/>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Results in this project</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Slightly better log-likelihood, better AIC and BIC in some cases</a:t>
                      </a:r>
                    </a:p>
                  </a:txBody>
                  <a:tcPr marL="72522" marR="72522" marT="36261" marB="36261" anchor="ctr">
                    <a:lnL>
                      <a:noFill/>
                    </a:lnL>
                    <a:lnR>
                      <a:noFill/>
                    </a:lnR>
                    <a:lnT>
                      <a:noFill/>
                    </a:lnT>
                    <a:lnB>
                      <a:noFill/>
                    </a:lnB>
                    <a:solidFill>
                      <a:srgbClr val="DAE9F8"/>
                    </a:solid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Better AIC and BIC overall, best general fit</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2764049539"/>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Fit interpretation</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Objective scale, but limited fit</a:t>
                      </a: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Better fit to actual data</a:t>
                      </a:r>
                    </a:p>
                  </a:txBody>
                  <a:tcPr marL="72522" marR="72522" marT="36261" marB="36261" anchor="ctr">
                    <a:lnL>
                      <a:noFill/>
                    </a:lnL>
                    <a:lnR>
                      <a:noFill/>
                    </a:lnR>
                    <a:lnT>
                      <a:noFill/>
                    </a:lnT>
                    <a:lnB>
                      <a:noFill/>
                    </a:lnB>
                    <a:noFill/>
                  </a:tcPr>
                </a:tc>
                <a:extLst>
                  <a:ext uri="{0D108BD9-81ED-4DB2-BD59-A6C34878D82A}">
                    <a16:rowId xmlns:a16="http://schemas.microsoft.com/office/drawing/2014/main" val="3374538543"/>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Recommended model</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Useful as initial reference and validation</a:t>
                      </a:r>
                    </a:p>
                  </a:txBody>
                  <a:tcPr marL="72522" marR="72522" marT="36261" marB="36261" anchor="ctr">
                    <a:lnL>
                      <a:noFill/>
                    </a:lnL>
                    <a:lnR>
                      <a:noFill/>
                    </a:lnR>
                    <a:lnT>
                      <a:noFill/>
                    </a:lnT>
                    <a:lnB>
                      <a:noFill/>
                    </a:lnB>
                    <a:solidFill>
                      <a:srgbClr val="DAE9F8"/>
                    </a:solidFill>
                  </a:tcPr>
                </a:tc>
                <a:tc>
                  <a:txBody>
                    <a:bodyPr/>
                    <a:lstStyle/>
                    <a:p>
                      <a:pPr algn="ctr"/>
                      <a:r>
                        <a:rPr lang="es-CO" sz="1100" dirty="0" err="1">
                          <a:solidFill>
                            <a:schemeClr val="tx1">
                              <a:lumMod val="50000"/>
                            </a:schemeClr>
                          </a:solidFill>
                          <a:latin typeface="Arial" panose="020B0604020202020204" pitchFamily="34" charset="0"/>
                          <a:cs typeface="Arial" panose="020B0604020202020204" pitchFamily="34" charset="0"/>
                        </a:rPr>
                        <a:t>Selected</a:t>
                      </a:r>
                      <a:r>
                        <a:rPr lang="es-CO" sz="1100" dirty="0">
                          <a:solidFill>
                            <a:schemeClr val="tx1">
                              <a:lumMod val="50000"/>
                            </a:schemeClr>
                          </a:solidFill>
                          <a:latin typeface="Arial" panose="020B0604020202020204" pitchFamily="34" charset="0"/>
                          <a:cs typeface="Arial" panose="020B0604020202020204" pitchFamily="34" charset="0"/>
                        </a:rPr>
                        <a:t> </a:t>
                      </a:r>
                      <a:r>
                        <a:rPr lang="es-CO" sz="1100" dirty="0" err="1">
                          <a:solidFill>
                            <a:schemeClr val="tx1">
                              <a:lumMod val="50000"/>
                            </a:schemeClr>
                          </a:solidFill>
                          <a:latin typeface="Arial" panose="020B0604020202020204" pitchFamily="34" charset="0"/>
                          <a:cs typeface="Arial" panose="020B0604020202020204" pitchFamily="34" charset="0"/>
                        </a:rPr>
                        <a:t>model</a:t>
                      </a:r>
                      <a:r>
                        <a:rPr lang="es-CO" sz="1100" dirty="0">
                          <a:solidFill>
                            <a:schemeClr val="tx1">
                              <a:lumMod val="50000"/>
                            </a:schemeClr>
                          </a:solidFill>
                          <a:latin typeface="Arial" panose="020B0604020202020204" pitchFamily="34" charset="0"/>
                          <a:cs typeface="Arial" panose="020B0604020202020204" pitchFamily="34" charset="0"/>
                        </a:rPr>
                        <a:t> </a:t>
                      </a:r>
                      <a:r>
                        <a:rPr lang="es-CO" sz="1100" dirty="0" err="1">
                          <a:solidFill>
                            <a:schemeClr val="tx1">
                              <a:lumMod val="50000"/>
                            </a:schemeClr>
                          </a:solidFill>
                          <a:latin typeface="Arial" panose="020B0604020202020204" pitchFamily="34" charset="0"/>
                          <a:cs typeface="Arial" panose="020B0604020202020204" pitchFamily="34" charset="0"/>
                        </a:rPr>
                        <a:t>for</a:t>
                      </a:r>
                      <a:r>
                        <a:rPr lang="es-CO" sz="1100" dirty="0">
                          <a:solidFill>
                            <a:schemeClr val="tx1">
                              <a:lumMod val="50000"/>
                            </a:schemeClr>
                          </a:solidFill>
                          <a:latin typeface="Arial" panose="020B0604020202020204" pitchFamily="34" charset="0"/>
                          <a:cs typeface="Arial" panose="020B0604020202020204" pitchFamily="34" charset="0"/>
                        </a:rPr>
                        <a:t> final </a:t>
                      </a:r>
                      <a:r>
                        <a:rPr lang="es-CO" sz="1100" dirty="0" err="1">
                          <a:solidFill>
                            <a:schemeClr val="tx1">
                              <a:lumMod val="50000"/>
                            </a:schemeClr>
                          </a:solidFill>
                          <a:latin typeface="Arial" panose="020B0604020202020204" pitchFamily="34" charset="0"/>
                          <a:cs typeface="Arial" panose="020B0604020202020204" pitchFamily="34" charset="0"/>
                        </a:rPr>
                        <a:t>analysis</a:t>
                      </a:r>
                      <a:endParaRPr lang="es-CO" sz="1100"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630185675"/>
                  </a:ext>
                </a:extLst>
              </a:tr>
            </a:tbl>
          </a:graphicData>
        </a:graphic>
      </p:graphicFrame>
      <p:graphicFrame>
        <p:nvGraphicFramePr>
          <p:cNvPr id="13" name="Tabla 12">
            <a:extLst>
              <a:ext uri="{FF2B5EF4-FFF2-40B4-BE49-F238E27FC236}">
                <a16:creationId xmlns:a16="http://schemas.microsoft.com/office/drawing/2014/main" id="{DA856D33-918D-9E64-A7F1-5495319D3468}"/>
              </a:ext>
            </a:extLst>
          </p:cNvPr>
          <p:cNvGraphicFramePr>
            <a:graphicFrameLocks noGrp="1"/>
          </p:cNvGraphicFramePr>
          <p:nvPr>
            <p:extLst>
              <p:ext uri="{D42A27DB-BD31-4B8C-83A1-F6EECF244321}">
                <p14:modId xmlns:p14="http://schemas.microsoft.com/office/powerpoint/2010/main" val="1090991659"/>
              </p:ext>
            </p:extLst>
          </p:nvPr>
        </p:nvGraphicFramePr>
        <p:xfrm>
          <a:off x="953129" y="2672241"/>
          <a:ext cx="4165600" cy="1463040"/>
        </p:xfrm>
        <a:graphic>
          <a:graphicData uri="http://schemas.openxmlformats.org/drawingml/2006/table">
            <a:tbl>
              <a:tblPr/>
              <a:tblGrid>
                <a:gridCol w="1041400">
                  <a:extLst>
                    <a:ext uri="{9D8B030D-6E8A-4147-A177-3AD203B41FA5}">
                      <a16:colId xmlns:a16="http://schemas.microsoft.com/office/drawing/2014/main" val="2972379242"/>
                    </a:ext>
                  </a:extLst>
                </a:gridCol>
                <a:gridCol w="1041400">
                  <a:extLst>
                    <a:ext uri="{9D8B030D-6E8A-4147-A177-3AD203B41FA5}">
                      <a16:colId xmlns:a16="http://schemas.microsoft.com/office/drawing/2014/main" val="1012426128"/>
                    </a:ext>
                  </a:extLst>
                </a:gridCol>
                <a:gridCol w="1041400">
                  <a:extLst>
                    <a:ext uri="{9D8B030D-6E8A-4147-A177-3AD203B41FA5}">
                      <a16:colId xmlns:a16="http://schemas.microsoft.com/office/drawing/2014/main" val="1617710367"/>
                    </a:ext>
                  </a:extLst>
                </a:gridCol>
                <a:gridCol w="1041400">
                  <a:extLst>
                    <a:ext uri="{9D8B030D-6E8A-4147-A177-3AD203B41FA5}">
                      <a16:colId xmlns:a16="http://schemas.microsoft.com/office/drawing/2014/main" val="2921454574"/>
                    </a:ext>
                  </a:extLst>
                </a:gridCol>
              </a:tblGrid>
              <a:tr h="365760">
                <a:tc>
                  <a:txBody>
                    <a:bodyPr/>
                    <a:lstStyle/>
                    <a:p>
                      <a:pPr algn="ctr" fontAlgn="ctr"/>
                      <a:r>
                        <a:rPr lang="es-CO" sz="1100" b="1" i="0" u="none" strike="noStrike" dirty="0" err="1">
                          <a:solidFill>
                            <a:srgbClr val="FFFFFF"/>
                          </a:solidFill>
                          <a:effectLst/>
                          <a:latin typeface="Arial" panose="020B0604020202020204" pitchFamily="34" charset="0"/>
                        </a:rPr>
                        <a:t>Criteria</a:t>
                      </a:r>
                      <a:endParaRPr lang="es-CO" sz="11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solidFill>
                      <a:srgbClr val="002060"/>
                    </a:solidFill>
                  </a:tcPr>
                </a:tc>
                <a:tc>
                  <a:txBody>
                    <a:bodyPr/>
                    <a:lstStyle/>
                    <a:p>
                      <a:pPr algn="ctr" fontAlgn="ctr"/>
                      <a:r>
                        <a:rPr lang="es-CO" sz="1100" b="1" i="0" u="none" strike="noStrike" dirty="0">
                          <a:solidFill>
                            <a:srgbClr val="FFFFFF"/>
                          </a:solidFill>
                          <a:effectLst/>
                          <a:latin typeface="Arial" panose="020B0604020202020204" pitchFamily="34" charset="0"/>
                        </a:rPr>
                        <a:t>GRM</a:t>
                      </a:r>
                    </a:p>
                  </a:txBody>
                  <a:tcPr marL="7620" marR="7620" marT="7620" marB="0" anchor="ctr">
                    <a:lnL>
                      <a:noFill/>
                    </a:lnL>
                    <a:lnR>
                      <a:noFill/>
                    </a:lnR>
                    <a:lnT>
                      <a:noFill/>
                    </a:lnT>
                    <a:lnB>
                      <a:noFill/>
                    </a:lnB>
                    <a:solidFill>
                      <a:srgbClr val="002060"/>
                    </a:solidFill>
                  </a:tcPr>
                </a:tc>
                <a:tc>
                  <a:txBody>
                    <a:bodyPr/>
                    <a:lstStyle/>
                    <a:p>
                      <a:pPr algn="ctr" fontAlgn="ctr"/>
                      <a:r>
                        <a:rPr lang="es-CO" sz="1100" b="1" i="0" u="none" strike="noStrike" dirty="0">
                          <a:solidFill>
                            <a:srgbClr val="FFFFFF"/>
                          </a:solidFill>
                          <a:effectLst/>
                          <a:latin typeface="Arial" panose="020B0604020202020204" pitchFamily="34" charset="0"/>
                        </a:rPr>
                        <a:t>PCM</a:t>
                      </a:r>
                    </a:p>
                  </a:txBody>
                  <a:tcPr marL="7620" marR="7620" marT="7620" marB="0" anchor="ctr">
                    <a:lnL>
                      <a:noFill/>
                    </a:lnL>
                    <a:lnR>
                      <a:noFill/>
                    </a:lnR>
                    <a:lnT>
                      <a:noFill/>
                    </a:lnT>
                    <a:lnB>
                      <a:noFill/>
                    </a:lnB>
                    <a:solidFill>
                      <a:srgbClr val="002060"/>
                    </a:solidFill>
                  </a:tcPr>
                </a:tc>
                <a:tc>
                  <a:txBody>
                    <a:bodyPr/>
                    <a:lstStyle/>
                    <a:p>
                      <a:pPr algn="ctr" fontAlgn="ctr"/>
                      <a:r>
                        <a:rPr lang="es-MX" sz="1100" b="1" i="0" u="none" strike="noStrike" dirty="0">
                          <a:solidFill>
                            <a:srgbClr val="FFFFFF"/>
                          </a:solidFill>
                          <a:effectLst/>
                          <a:latin typeface="Arial" panose="020B0604020202020204" pitchFamily="34" charset="0"/>
                        </a:rPr>
                        <a:t>B</a:t>
                      </a:r>
                      <a:r>
                        <a:rPr lang="es-CO" sz="1100" b="1" i="0" u="none" strike="noStrike" dirty="0" err="1">
                          <a:solidFill>
                            <a:srgbClr val="FFFFFF"/>
                          </a:solidFill>
                          <a:effectLst/>
                          <a:latin typeface="Arial" panose="020B0604020202020204" pitchFamily="34" charset="0"/>
                        </a:rPr>
                        <a:t>est</a:t>
                      </a:r>
                      <a:r>
                        <a:rPr lang="es-CO" sz="1100" b="1" i="0" u="none" strike="noStrike" dirty="0">
                          <a:solidFill>
                            <a:srgbClr val="FFFFFF"/>
                          </a:solidFill>
                          <a:effectLst/>
                          <a:latin typeface="Arial" panose="020B0604020202020204" pitchFamily="34" charset="0"/>
                        </a:rPr>
                        <a:t> </a:t>
                      </a:r>
                      <a:r>
                        <a:rPr lang="es-CO" sz="1100" b="1" i="0" u="none" strike="noStrike" dirty="0" err="1">
                          <a:solidFill>
                            <a:srgbClr val="FFFFFF"/>
                          </a:solidFill>
                          <a:effectLst/>
                          <a:latin typeface="Arial" panose="020B0604020202020204" pitchFamily="34" charset="0"/>
                        </a:rPr>
                        <a:t>Model</a:t>
                      </a:r>
                      <a:endParaRPr lang="es-CO" sz="11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solidFill>
                      <a:srgbClr val="002060"/>
                    </a:solidFill>
                  </a:tcPr>
                </a:tc>
                <a:extLst>
                  <a:ext uri="{0D108BD9-81ED-4DB2-BD59-A6C34878D82A}">
                    <a16:rowId xmlns:a16="http://schemas.microsoft.com/office/drawing/2014/main" val="1155198432"/>
                  </a:ext>
                </a:extLst>
              </a:tr>
              <a:tr h="365760">
                <a:tc>
                  <a:txBody>
                    <a:bodyPr/>
                    <a:lstStyle/>
                    <a:p>
                      <a:pPr algn="ctr" fontAlgn="ctr"/>
                      <a:r>
                        <a:rPr lang="es-CO" sz="1100" b="0" i="0" u="none" strike="noStrike">
                          <a:solidFill>
                            <a:srgbClr val="000000"/>
                          </a:solidFill>
                          <a:effectLst/>
                          <a:latin typeface="Arial" panose="020B0604020202020204" pitchFamily="34" charset="0"/>
                        </a:rPr>
                        <a:t>AIC</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11048</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12150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GRM</a:t>
                      </a:r>
                    </a:p>
                  </a:txBody>
                  <a:tcPr marL="7620" marR="7620" marT="7620" marB="0" anchor="ctr">
                    <a:lnL>
                      <a:noFill/>
                    </a:lnL>
                    <a:lnR>
                      <a:noFill/>
                    </a:lnR>
                    <a:lnT>
                      <a:noFill/>
                    </a:lnT>
                    <a:lnB>
                      <a:noFill/>
                    </a:lnB>
                    <a:solidFill>
                      <a:srgbClr val="DAE9F8"/>
                    </a:solidFill>
                  </a:tcPr>
                </a:tc>
                <a:extLst>
                  <a:ext uri="{0D108BD9-81ED-4DB2-BD59-A6C34878D82A}">
                    <a16:rowId xmlns:a16="http://schemas.microsoft.com/office/drawing/2014/main" val="1552577969"/>
                  </a:ext>
                </a:extLst>
              </a:tr>
              <a:tr h="365760">
                <a:tc>
                  <a:txBody>
                    <a:bodyPr/>
                    <a:lstStyle/>
                    <a:p>
                      <a:pPr algn="ctr" fontAlgn="ctr"/>
                      <a:r>
                        <a:rPr lang="es-CO" sz="1100" b="0" i="0" u="none" strike="noStrike">
                          <a:solidFill>
                            <a:srgbClr val="000000"/>
                          </a:solidFill>
                          <a:effectLst/>
                          <a:latin typeface="Arial" panose="020B0604020202020204" pitchFamily="34" charset="0"/>
                        </a:rPr>
                        <a:t>BIC</a:t>
                      </a:r>
                    </a:p>
                  </a:txBody>
                  <a:tcPr marL="7620" marR="7620" marT="7620" marB="0" anchor="ctr">
                    <a:lnL>
                      <a:noFill/>
                    </a:lnL>
                    <a:lnR>
                      <a:noFill/>
                    </a:lnR>
                    <a:lnT>
                      <a:noFill/>
                    </a:lnT>
                    <a:lnB>
                      <a:noFill/>
                    </a:lnB>
                    <a:noFill/>
                  </a:tcPr>
                </a:tc>
                <a:tc>
                  <a:txBody>
                    <a:bodyPr/>
                    <a:lstStyle/>
                    <a:p>
                      <a:pPr algn="ctr" fontAlgn="ctr"/>
                      <a:r>
                        <a:rPr lang="es-CO" sz="1100" b="0" i="0" u="none" strike="noStrike">
                          <a:solidFill>
                            <a:srgbClr val="000000"/>
                          </a:solidFill>
                          <a:effectLst/>
                          <a:latin typeface="Arial" panose="020B0604020202020204" pitchFamily="34" charset="0"/>
                        </a:rPr>
                        <a:t>11846</a:t>
                      </a:r>
                    </a:p>
                  </a:txBody>
                  <a:tcPr marL="7620" marR="7620" marT="7620" marB="0" anchor="ctr">
                    <a:lnL>
                      <a:noFill/>
                    </a:lnL>
                    <a:lnR>
                      <a:noFill/>
                    </a:lnR>
                    <a:lnT>
                      <a:noFill/>
                    </a:lnT>
                    <a:lnB>
                      <a:noFill/>
                    </a:lnB>
                    <a:noFill/>
                  </a:tcPr>
                </a:tc>
                <a:tc>
                  <a:txBody>
                    <a:bodyPr/>
                    <a:lstStyle/>
                    <a:p>
                      <a:pPr algn="ctr" fontAlgn="ctr"/>
                      <a:r>
                        <a:rPr lang="es-CO" sz="1100" b="0" i="0" u="none" strike="noStrike" dirty="0">
                          <a:solidFill>
                            <a:srgbClr val="000000"/>
                          </a:solidFill>
                          <a:effectLst/>
                          <a:latin typeface="Arial" panose="020B0604020202020204" pitchFamily="34" charset="0"/>
                        </a:rPr>
                        <a:t>14244</a:t>
                      </a:r>
                    </a:p>
                  </a:txBody>
                  <a:tcPr marL="7620" marR="7620" marT="7620" marB="0" anchor="ctr">
                    <a:lnL>
                      <a:noFill/>
                    </a:lnL>
                    <a:lnR>
                      <a:noFill/>
                    </a:lnR>
                    <a:lnT>
                      <a:noFill/>
                    </a:lnT>
                    <a:lnB>
                      <a:noFill/>
                    </a:lnB>
                    <a:noFill/>
                  </a:tcPr>
                </a:tc>
                <a:tc>
                  <a:txBody>
                    <a:bodyPr/>
                    <a:lstStyle/>
                    <a:p>
                      <a:pPr algn="ctr" fontAlgn="ctr"/>
                      <a:r>
                        <a:rPr lang="es-CO" sz="1100" b="0" i="0" u="none" strike="noStrike" dirty="0">
                          <a:solidFill>
                            <a:srgbClr val="000000"/>
                          </a:solidFill>
                          <a:effectLst/>
                          <a:latin typeface="Arial" panose="020B0604020202020204" pitchFamily="34" charset="0"/>
                        </a:rPr>
                        <a:t>GRM</a:t>
                      </a:r>
                    </a:p>
                  </a:txBody>
                  <a:tcPr marL="7620" marR="7620" marT="7620" marB="0" anchor="ctr">
                    <a:lnL>
                      <a:noFill/>
                    </a:lnL>
                    <a:lnR>
                      <a:noFill/>
                    </a:lnR>
                    <a:lnT>
                      <a:noFill/>
                    </a:lnT>
                    <a:lnB>
                      <a:noFill/>
                    </a:lnB>
                    <a:noFill/>
                  </a:tcPr>
                </a:tc>
                <a:extLst>
                  <a:ext uri="{0D108BD9-81ED-4DB2-BD59-A6C34878D82A}">
                    <a16:rowId xmlns:a16="http://schemas.microsoft.com/office/drawing/2014/main" val="1794253790"/>
                  </a:ext>
                </a:extLst>
              </a:tr>
              <a:tr h="365760">
                <a:tc>
                  <a:txBody>
                    <a:bodyPr/>
                    <a:lstStyle/>
                    <a:p>
                      <a:pPr algn="ctr" fontAlgn="ctr"/>
                      <a:r>
                        <a:rPr lang="es-CO" sz="1100" b="0" i="0" u="none" strike="noStrike">
                          <a:solidFill>
                            <a:srgbClr val="000000"/>
                          </a:solidFill>
                          <a:effectLst/>
                          <a:latin typeface="Arial" panose="020B0604020202020204" pitchFamily="34" charset="0"/>
                        </a:rPr>
                        <a:t>loglike</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-5130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-5040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dirty="0">
                          <a:solidFill>
                            <a:srgbClr val="000000"/>
                          </a:solidFill>
                          <a:effectLst/>
                          <a:latin typeface="Arial" panose="020B0604020202020204" pitchFamily="34" charset="0"/>
                        </a:rPr>
                        <a:t>PCM</a:t>
                      </a:r>
                    </a:p>
                  </a:txBody>
                  <a:tcPr marL="7620" marR="7620" marT="7620" marB="0" anchor="ctr">
                    <a:lnL>
                      <a:noFill/>
                    </a:lnL>
                    <a:lnR>
                      <a:noFill/>
                    </a:lnR>
                    <a:lnT>
                      <a:noFill/>
                    </a:lnT>
                    <a:lnB>
                      <a:noFill/>
                    </a:lnB>
                    <a:solidFill>
                      <a:srgbClr val="DAE9F8"/>
                    </a:solidFill>
                  </a:tcPr>
                </a:tc>
                <a:extLst>
                  <a:ext uri="{0D108BD9-81ED-4DB2-BD59-A6C34878D82A}">
                    <a16:rowId xmlns:a16="http://schemas.microsoft.com/office/drawing/2014/main" val="1604863027"/>
                  </a:ext>
                </a:extLst>
              </a:tr>
            </a:tbl>
          </a:graphicData>
        </a:graphic>
      </p:graphicFrame>
      <p:sp>
        <p:nvSpPr>
          <p:cNvPr id="14" name="Título 8">
            <a:extLst>
              <a:ext uri="{FF2B5EF4-FFF2-40B4-BE49-F238E27FC236}">
                <a16:creationId xmlns:a16="http://schemas.microsoft.com/office/drawing/2014/main" id="{AF3F5DAE-7F49-446E-C911-56FA97579738}"/>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Comparative </a:t>
            </a:r>
            <a:br>
              <a:rPr lang="es-ES" sz="2800" b="0" dirty="0">
                <a:solidFill>
                  <a:schemeClr val="tx2">
                    <a:lumMod val="95000"/>
                    <a:lumOff val="5000"/>
                  </a:schemeClr>
                </a:solidFill>
                <a:latin typeface="Plus Jakarta Sans SemiBold" pitchFamily="2" charset="0"/>
                <a:cs typeface="Plus Jakarta Sans SemiBold" pitchFamily="2" charset="0"/>
              </a:rPr>
            </a:br>
            <a:r>
              <a:rPr lang="es-ES" sz="2800" b="0" dirty="0" err="1">
                <a:solidFill>
                  <a:schemeClr val="tx2">
                    <a:lumMod val="95000"/>
                    <a:lumOff val="5000"/>
                  </a:schemeClr>
                </a:solidFill>
                <a:latin typeface="Plus Jakarta Sans SemiBold" pitchFamily="2" charset="0"/>
                <a:cs typeface="Plus Jakarta Sans SemiBold" pitchFamily="2" charset="0"/>
              </a:rPr>
              <a:t>Analysis</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of</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Models</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Tree>
    <p:extLst>
      <p:ext uri="{BB962C8B-B14F-4D97-AF65-F5344CB8AC3E}">
        <p14:creationId xmlns:p14="http://schemas.microsoft.com/office/powerpoint/2010/main" val="3582806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12804-ACC6-A10C-6F3C-13DBA1E8BBC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2C4A90D-C47C-A3D3-7135-B370A7DBD0F6}"/>
              </a:ext>
            </a:extLst>
          </p:cNvPr>
          <p:cNvPicPr>
            <a:picLocks noChangeAspect="1"/>
          </p:cNvPicPr>
          <p:nvPr/>
        </p:nvPicPr>
        <p:blipFill>
          <a:blip r:embed="rId3">
            <a:extLst>
              <a:ext uri="{28A0092B-C50C-407E-A947-70E740481C1C}">
                <a14:useLocalDpi xmlns:a14="http://schemas.microsoft.com/office/drawing/2010/main" val="0"/>
              </a:ext>
            </a:extLst>
          </a:blip>
          <a:srcRect b="15624"/>
          <a:stretch/>
        </p:blipFill>
        <p:spPr>
          <a:xfrm>
            <a:off x="0" y="1"/>
            <a:ext cx="12192000" cy="6858000"/>
          </a:xfrm>
          <a:prstGeom prst="rect">
            <a:avLst/>
          </a:prstGeom>
        </p:spPr>
      </p:pic>
      <p:sp>
        <p:nvSpPr>
          <p:cNvPr id="8" name="Rectángulo 7">
            <a:extLst>
              <a:ext uri="{FF2B5EF4-FFF2-40B4-BE49-F238E27FC236}">
                <a16:creationId xmlns:a16="http://schemas.microsoft.com/office/drawing/2014/main" id="{1F188366-1A42-83FA-2D2D-A4E8336FE343}"/>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26FD0B85-9FAF-3199-9A70-5769E3FB2CB9}"/>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err="1">
                <a:solidFill>
                  <a:schemeClr val="bg1"/>
                </a:solidFill>
                <a:latin typeface="Plus Jakarta Sans SemiBold" pitchFamily="2" charset="0"/>
                <a:cs typeface="Plus Jakarta Sans SemiBold" pitchFamily="2" charset="0"/>
              </a:rPr>
              <a:t>Results</a:t>
            </a:r>
            <a:endParaRPr lang="es-ES" sz="2800" b="0" i="1" dirty="0">
              <a:solidFill>
                <a:schemeClr val="bg1"/>
              </a:solidFill>
              <a:latin typeface="Plus Jakarta Sans SemiBold" pitchFamily="2" charset="0"/>
              <a:cs typeface="Plus Jakarta Sans SemiBold" pitchFamily="2" charset="0"/>
            </a:endParaRPr>
          </a:p>
        </p:txBody>
      </p:sp>
      <p:cxnSp>
        <p:nvCxnSpPr>
          <p:cNvPr id="14" name="Conector recto 13">
            <a:extLst>
              <a:ext uri="{FF2B5EF4-FFF2-40B4-BE49-F238E27FC236}">
                <a16:creationId xmlns:a16="http://schemas.microsoft.com/office/drawing/2014/main" id="{53B7E9FB-3786-F284-9894-04B511CB664D}"/>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32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5ACB-F215-8185-67B0-B8C556B67C74}"/>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D2E9B72D-D762-33FE-FE27-80890D1B65B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615F67E3-F3F4-2553-25CE-97BB76183A60}"/>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Guiding</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Question</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2" name="CuadroTexto 1">
            <a:extLst>
              <a:ext uri="{FF2B5EF4-FFF2-40B4-BE49-F238E27FC236}">
                <a16:creationId xmlns:a16="http://schemas.microsoft.com/office/drawing/2014/main" id="{A2C298E7-75E7-90AD-377C-B41BDC051FC2}"/>
              </a:ext>
            </a:extLst>
          </p:cNvPr>
          <p:cNvSpPr txBox="1"/>
          <p:nvPr/>
        </p:nvSpPr>
        <p:spPr>
          <a:xfrm>
            <a:off x="1346364" y="2381667"/>
            <a:ext cx="9499271" cy="1384995"/>
          </a:xfrm>
          <a:prstGeom prst="rect">
            <a:avLst/>
          </a:prstGeom>
          <a:noFill/>
        </p:spPr>
        <p:txBody>
          <a:bodyPr wrap="square" rtlCol="0">
            <a:spAutoFit/>
          </a:bodyPr>
          <a:lstStyle/>
          <a:p>
            <a:pPr algn="just"/>
            <a:r>
              <a:rPr lang="en-US" sz="2800" dirty="0">
                <a:solidFill>
                  <a:schemeClr val="tx1">
                    <a:lumMod val="50000"/>
                  </a:schemeClr>
                </a:solidFill>
                <a:latin typeface="Plus Jakarta Sans" pitchFamily="2" charset="0"/>
                <a:cs typeface="Plus Jakarta Sans" pitchFamily="2" charset="0"/>
              </a:rPr>
              <a:t>Is there a </a:t>
            </a:r>
            <a:r>
              <a:rPr lang="en-US" sz="2800" b="1" dirty="0">
                <a:solidFill>
                  <a:schemeClr val="tx1">
                    <a:lumMod val="50000"/>
                  </a:schemeClr>
                </a:solidFill>
                <a:latin typeface="Plus Jakarta Sans" pitchFamily="2" charset="0"/>
                <a:cs typeface="Plus Jakarta Sans" pitchFamily="2" charset="0"/>
              </a:rPr>
              <a:t>statistically significant </a:t>
            </a:r>
            <a:r>
              <a:rPr lang="en-US" sz="2800" dirty="0">
                <a:solidFill>
                  <a:schemeClr val="tx1">
                    <a:lumMod val="50000"/>
                  </a:schemeClr>
                </a:solidFill>
                <a:latin typeface="Plus Jakarta Sans" pitchFamily="2" charset="0"/>
                <a:cs typeface="Plus Jakarta Sans" pitchFamily="2" charset="0"/>
              </a:rPr>
              <a:t>relationship between a company's propensity to engage in sensing-related activities and its size and sales from the past year?</a:t>
            </a:r>
            <a:endParaRPr lang="es-MX" sz="28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419715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21BD-7962-72C4-ECDD-B040DB03C7D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B00829E-71B7-F02C-9FB3-C0B64F4D124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8">
            <a:extLst>
              <a:ext uri="{FF2B5EF4-FFF2-40B4-BE49-F238E27FC236}">
                <a16:creationId xmlns:a16="http://schemas.microsoft.com/office/drawing/2014/main" id="{2C534DA9-0905-499C-85E0-6AB4445ED4D3}"/>
              </a:ext>
            </a:extLst>
          </p:cNvPr>
          <p:cNvSpPr txBox="1">
            <a:spLocks/>
          </p:cNvSpPr>
          <p:nvPr/>
        </p:nvSpPr>
        <p:spPr>
          <a:xfrm>
            <a:off x="1489231" y="1783480"/>
            <a:ext cx="3411718"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a:solidFill>
                  <a:schemeClr val="tx2">
                    <a:lumMod val="95000"/>
                    <a:lumOff val="5000"/>
                  </a:schemeClr>
                </a:solidFill>
                <a:latin typeface="Plus Jakarta Sans Medium" pitchFamily="2" charset="0"/>
                <a:cs typeface="Plus Jakarta Sans Medium" pitchFamily="2" charset="0"/>
              </a:rPr>
              <a:t>Technical  and Conceptual  Challenge</a:t>
            </a:r>
          </a:p>
        </p:txBody>
      </p:sp>
      <p:pic>
        <p:nvPicPr>
          <p:cNvPr id="13" name="Graphic 169">
            <a:extLst>
              <a:ext uri="{FF2B5EF4-FFF2-40B4-BE49-F238E27FC236}">
                <a16:creationId xmlns:a16="http://schemas.microsoft.com/office/drawing/2014/main" id="{03ABBE8F-C55D-4A18-B711-48D1138DD3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0797" y="808375"/>
            <a:ext cx="728586" cy="728586"/>
          </a:xfrm>
          <a:prstGeom prst="rect">
            <a:avLst/>
          </a:prstGeom>
        </p:spPr>
      </p:pic>
      <p:pic>
        <p:nvPicPr>
          <p:cNvPr id="15" name="Graphic 218">
            <a:extLst>
              <a:ext uri="{FF2B5EF4-FFF2-40B4-BE49-F238E27FC236}">
                <a16:creationId xmlns:a16="http://schemas.microsoft.com/office/drawing/2014/main" id="{52FAE79A-C8DD-4264-A0E3-F3F9A9CB9C3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0797" y="3562117"/>
            <a:ext cx="744916" cy="744916"/>
          </a:xfrm>
          <a:prstGeom prst="rect">
            <a:avLst/>
          </a:prstGeom>
        </p:spPr>
      </p:pic>
      <p:sp>
        <p:nvSpPr>
          <p:cNvPr id="16" name="Título 8">
            <a:extLst>
              <a:ext uri="{FF2B5EF4-FFF2-40B4-BE49-F238E27FC236}">
                <a16:creationId xmlns:a16="http://schemas.microsoft.com/office/drawing/2014/main" id="{AC99B8F9-3598-474E-BE60-00556400026A}"/>
              </a:ext>
            </a:extLst>
          </p:cNvPr>
          <p:cNvSpPr txBox="1">
            <a:spLocks/>
          </p:cNvSpPr>
          <p:nvPr/>
        </p:nvSpPr>
        <p:spPr>
          <a:xfrm>
            <a:off x="6435322" y="1784374"/>
            <a:ext cx="3773204"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a:solidFill>
                  <a:schemeClr val="tx2">
                    <a:lumMod val="95000"/>
                    <a:lumOff val="5000"/>
                  </a:schemeClr>
                </a:solidFill>
                <a:latin typeface="Plus Jakarta Sans Medium" pitchFamily="2" charset="0"/>
                <a:cs typeface="Plus Jakarta Sans Medium" pitchFamily="2" charset="0"/>
              </a:rPr>
              <a:t>High  </a:t>
            </a:r>
            <a:r>
              <a:rPr lang="es-ES" sz="2400" b="0" dirty="0" err="1">
                <a:solidFill>
                  <a:schemeClr val="tx2">
                    <a:lumMod val="95000"/>
                    <a:lumOff val="5000"/>
                  </a:schemeClr>
                </a:solidFill>
                <a:latin typeface="Plus Jakarta Sans Medium" pitchFamily="2" charset="0"/>
                <a:cs typeface="Plus Jakarta Sans Medium" pitchFamily="2" charset="0"/>
              </a:rPr>
              <a:t>Categorical</a:t>
            </a:r>
            <a:r>
              <a:rPr lang="es-ES" sz="2400" b="0" dirty="0">
                <a:solidFill>
                  <a:schemeClr val="tx2">
                    <a:lumMod val="95000"/>
                    <a:lumOff val="5000"/>
                  </a:schemeClr>
                </a:solidFill>
                <a:latin typeface="Plus Jakarta Sans Medium" pitchFamily="2" charset="0"/>
                <a:cs typeface="Plus Jakarta Sans Medium" pitchFamily="2" charset="0"/>
              </a:rPr>
              <a:t> </a:t>
            </a:r>
            <a:r>
              <a:rPr lang="es-ES" sz="2400" b="0" dirty="0" err="1">
                <a:solidFill>
                  <a:schemeClr val="tx2">
                    <a:lumMod val="95000"/>
                    <a:lumOff val="5000"/>
                  </a:schemeClr>
                </a:solidFill>
                <a:latin typeface="Plus Jakarta Sans Medium" pitchFamily="2" charset="0"/>
                <a:cs typeface="Plus Jakarta Sans Medium" pitchFamily="2" charset="0"/>
              </a:rPr>
              <a:t>Dimensionality</a:t>
            </a:r>
            <a:endParaRPr lang="es-ES" sz="2400" b="0" dirty="0">
              <a:solidFill>
                <a:schemeClr val="tx2">
                  <a:lumMod val="95000"/>
                  <a:lumOff val="5000"/>
                </a:schemeClr>
              </a:solidFill>
              <a:latin typeface="Plus Jakarta Sans Medium" pitchFamily="2" charset="0"/>
              <a:cs typeface="Plus Jakarta Sans Medium" pitchFamily="2" charset="0"/>
            </a:endParaRPr>
          </a:p>
        </p:txBody>
      </p:sp>
      <p:sp>
        <p:nvSpPr>
          <p:cNvPr id="17" name="Título 8">
            <a:extLst>
              <a:ext uri="{FF2B5EF4-FFF2-40B4-BE49-F238E27FC236}">
                <a16:creationId xmlns:a16="http://schemas.microsoft.com/office/drawing/2014/main" id="{A63B17C2-F215-4ADA-9409-1CB856BECAED}"/>
              </a:ext>
            </a:extLst>
          </p:cNvPr>
          <p:cNvSpPr txBox="1">
            <a:spLocks/>
          </p:cNvSpPr>
          <p:nvPr/>
        </p:nvSpPr>
        <p:spPr>
          <a:xfrm>
            <a:off x="1604035" y="4553552"/>
            <a:ext cx="318211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err="1">
                <a:solidFill>
                  <a:schemeClr val="tx2">
                    <a:lumMod val="95000"/>
                    <a:lumOff val="5000"/>
                  </a:schemeClr>
                </a:solidFill>
                <a:latin typeface="Plus Jakarta Sans Medium" pitchFamily="2" charset="0"/>
                <a:cs typeface="Plus Jakarta Sans Medium" pitchFamily="2" charset="0"/>
              </a:rPr>
              <a:t>Multiple</a:t>
            </a:r>
            <a:r>
              <a:rPr lang="es-ES" sz="2400" b="0" dirty="0">
                <a:solidFill>
                  <a:schemeClr val="tx2">
                    <a:lumMod val="95000"/>
                    <a:lumOff val="5000"/>
                  </a:schemeClr>
                </a:solidFill>
                <a:latin typeface="Plus Jakarta Sans Medium" pitchFamily="2" charset="0"/>
                <a:cs typeface="Plus Jakarta Sans Medium" pitchFamily="2" charset="0"/>
              </a:rPr>
              <a:t> </a:t>
            </a:r>
            <a:r>
              <a:rPr lang="es-ES" sz="2400" b="0" dirty="0" err="1">
                <a:solidFill>
                  <a:schemeClr val="tx2">
                    <a:lumMod val="95000"/>
                    <a:lumOff val="5000"/>
                  </a:schemeClr>
                </a:solidFill>
                <a:latin typeface="Plus Jakarta Sans Medium" pitchFamily="2" charset="0"/>
                <a:cs typeface="Plus Jakarta Sans Medium" pitchFamily="2" charset="0"/>
              </a:rPr>
              <a:t>Levels</a:t>
            </a:r>
            <a:r>
              <a:rPr lang="es-ES" sz="2400" b="0" dirty="0">
                <a:solidFill>
                  <a:schemeClr val="tx2">
                    <a:lumMod val="95000"/>
                    <a:lumOff val="5000"/>
                  </a:schemeClr>
                </a:solidFill>
                <a:latin typeface="Plus Jakarta Sans Medium" pitchFamily="2" charset="0"/>
                <a:cs typeface="Plus Jakarta Sans Medium" pitchFamily="2" charset="0"/>
              </a:rPr>
              <a:t>  and </a:t>
            </a:r>
            <a:r>
              <a:rPr lang="es-ES" sz="2400" b="0" dirty="0" err="1">
                <a:solidFill>
                  <a:schemeClr val="tx2">
                    <a:lumMod val="95000"/>
                    <a:lumOff val="5000"/>
                  </a:schemeClr>
                </a:solidFill>
                <a:latin typeface="Plus Jakarta Sans Medium" pitchFamily="2" charset="0"/>
                <a:cs typeface="Plus Jakarta Sans Medium" pitchFamily="2" charset="0"/>
              </a:rPr>
              <a:t>Subcategories</a:t>
            </a:r>
            <a:endParaRPr lang="es-ES" sz="2400" b="0" dirty="0">
              <a:solidFill>
                <a:schemeClr val="tx2">
                  <a:lumMod val="95000"/>
                  <a:lumOff val="5000"/>
                </a:schemeClr>
              </a:solidFill>
              <a:latin typeface="Plus Jakarta Sans Medium" pitchFamily="2" charset="0"/>
              <a:cs typeface="Plus Jakarta Sans Medium" pitchFamily="2" charset="0"/>
            </a:endParaRPr>
          </a:p>
        </p:txBody>
      </p:sp>
      <p:pic>
        <p:nvPicPr>
          <p:cNvPr id="19" name="Graphic 246">
            <a:extLst>
              <a:ext uri="{FF2B5EF4-FFF2-40B4-BE49-F238E27FC236}">
                <a16:creationId xmlns:a16="http://schemas.microsoft.com/office/drawing/2014/main" id="{C47E8B09-15FE-48EC-828D-AC64C15E575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9524" y="859471"/>
            <a:ext cx="728586" cy="728586"/>
          </a:xfrm>
          <a:prstGeom prst="rect">
            <a:avLst/>
          </a:prstGeom>
        </p:spPr>
      </p:pic>
      <p:sp>
        <p:nvSpPr>
          <p:cNvPr id="21" name="Título 8">
            <a:extLst>
              <a:ext uri="{FF2B5EF4-FFF2-40B4-BE49-F238E27FC236}">
                <a16:creationId xmlns:a16="http://schemas.microsoft.com/office/drawing/2014/main" id="{AF1C8B44-1E41-4A42-ADBA-74985404A336}"/>
              </a:ext>
            </a:extLst>
          </p:cNvPr>
          <p:cNvSpPr txBox="1">
            <a:spLocks/>
          </p:cNvSpPr>
          <p:nvPr/>
        </p:nvSpPr>
        <p:spPr>
          <a:xfrm>
            <a:off x="6232148" y="4553552"/>
            <a:ext cx="4355817"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400" b="0" dirty="0">
                <a:solidFill>
                  <a:schemeClr val="tx2">
                    <a:lumMod val="95000"/>
                    <a:lumOff val="5000"/>
                  </a:schemeClr>
                </a:solidFill>
                <a:latin typeface="Plus Jakarta Sans Medium" pitchFamily="2" charset="0"/>
                <a:cs typeface="Plus Jakarta Sans Medium" pitchFamily="2" charset="0"/>
              </a:rPr>
              <a:t>Analytical  Approach  Using Psychometric  Instruments</a:t>
            </a:r>
            <a:endParaRPr lang="es-ES" sz="2400" b="0" dirty="0">
              <a:solidFill>
                <a:schemeClr val="tx2">
                  <a:lumMod val="95000"/>
                  <a:lumOff val="5000"/>
                </a:schemeClr>
              </a:solidFill>
              <a:latin typeface="Plus Jakarta Sans Medium" pitchFamily="2" charset="0"/>
              <a:cs typeface="Plus Jakarta Sans Medium" pitchFamily="2" charset="0"/>
            </a:endParaRPr>
          </a:p>
        </p:txBody>
      </p:sp>
      <p:pic>
        <p:nvPicPr>
          <p:cNvPr id="22" name="Graphic 376">
            <a:extLst>
              <a:ext uri="{FF2B5EF4-FFF2-40B4-BE49-F238E27FC236}">
                <a16:creationId xmlns:a16="http://schemas.microsoft.com/office/drawing/2014/main" id="{1ED6AFFD-FE5A-4E9D-9AAA-DABE2FFDA8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669" y="3619417"/>
            <a:ext cx="622295" cy="622295"/>
          </a:xfrm>
          <a:prstGeom prst="rect">
            <a:avLst/>
          </a:prstGeom>
        </p:spPr>
      </p:pic>
    </p:spTree>
    <p:extLst>
      <p:ext uri="{BB962C8B-B14F-4D97-AF65-F5344CB8AC3E}">
        <p14:creationId xmlns:p14="http://schemas.microsoft.com/office/powerpoint/2010/main" val="277022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5D61-6A53-F02C-B3CD-EB0267DD7509}"/>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F70D276-D1D1-ACA4-B9E3-40AB5D97B253}"/>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BE40B174-B28B-0019-AE98-90B5CE9477A9}"/>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Correlation</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Analysis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5" name="CuadroTexto 4">
            <a:extLst>
              <a:ext uri="{FF2B5EF4-FFF2-40B4-BE49-F238E27FC236}">
                <a16:creationId xmlns:a16="http://schemas.microsoft.com/office/drawing/2014/main" id="{997A406E-9A27-AAE6-71A2-3C3C6AD616A6}"/>
              </a:ext>
            </a:extLst>
          </p:cNvPr>
          <p:cNvSpPr txBox="1"/>
          <p:nvPr/>
        </p:nvSpPr>
        <p:spPr>
          <a:xfrm>
            <a:off x="1009505" y="4243220"/>
            <a:ext cx="9499271"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There is a </a:t>
            </a:r>
            <a:r>
              <a:rPr lang="en-US" sz="2400" b="1" dirty="0">
                <a:solidFill>
                  <a:schemeClr val="tx1">
                    <a:lumMod val="50000"/>
                  </a:schemeClr>
                </a:solidFill>
                <a:latin typeface="Plus Jakarta Sans" pitchFamily="2" charset="0"/>
                <a:cs typeface="Plus Jakarta Sans" pitchFamily="2" charset="0"/>
              </a:rPr>
              <a:t>strong and positive</a:t>
            </a:r>
            <a:r>
              <a:rPr lang="en-US" sz="2400" dirty="0">
                <a:solidFill>
                  <a:schemeClr val="tx1">
                    <a:lumMod val="50000"/>
                  </a:schemeClr>
                </a:solidFill>
                <a:latin typeface="Plus Jakarta Sans" pitchFamily="2" charset="0"/>
                <a:cs typeface="Plus Jakarta Sans" pitchFamily="2" charset="0"/>
              </a:rPr>
              <a:t> linear correlation between company size and propensity for sensing</a:t>
            </a:r>
            <a:r>
              <a:rPr lang="es-MX" sz="2400" dirty="0">
                <a:solidFill>
                  <a:schemeClr val="tx1">
                    <a:lumMod val="50000"/>
                  </a:schemeClr>
                </a:solidFill>
                <a:latin typeface="Plus Jakarta Sans" pitchFamily="2" charset="0"/>
                <a:cs typeface="Plus Jakarta Sans" pitchFamily="2" charset="0"/>
              </a:rPr>
              <a:t> </a:t>
            </a:r>
          </a:p>
        </p:txBody>
      </p:sp>
      <p:sp>
        <p:nvSpPr>
          <p:cNvPr id="6" name="CuadroTexto 5">
            <a:extLst>
              <a:ext uri="{FF2B5EF4-FFF2-40B4-BE49-F238E27FC236}">
                <a16:creationId xmlns:a16="http://schemas.microsoft.com/office/drawing/2014/main" id="{7856650C-5C1E-1EAE-0E6E-577742D8F779}"/>
              </a:ext>
            </a:extLst>
          </p:cNvPr>
          <p:cNvSpPr txBox="1"/>
          <p:nvPr/>
        </p:nvSpPr>
        <p:spPr>
          <a:xfrm>
            <a:off x="1009505" y="5152698"/>
            <a:ext cx="9499271"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There is a </a:t>
            </a:r>
            <a:r>
              <a:rPr lang="en-US" sz="2400" b="1" dirty="0">
                <a:solidFill>
                  <a:schemeClr val="tx1">
                    <a:lumMod val="50000"/>
                  </a:schemeClr>
                </a:solidFill>
                <a:latin typeface="Plus Jakarta Sans" pitchFamily="2" charset="0"/>
                <a:cs typeface="Plus Jakarta Sans" pitchFamily="2" charset="0"/>
              </a:rPr>
              <a:t>moderate and positive </a:t>
            </a:r>
            <a:r>
              <a:rPr lang="en-US" sz="2400" dirty="0">
                <a:solidFill>
                  <a:schemeClr val="tx1">
                    <a:lumMod val="50000"/>
                  </a:schemeClr>
                </a:solidFill>
                <a:latin typeface="Plus Jakarta Sans" pitchFamily="2" charset="0"/>
                <a:cs typeface="Plus Jakarta Sans" pitchFamily="2" charset="0"/>
              </a:rPr>
              <a:t>linear correlation between last year's sales and propensity for sensing.</a:t>
            </a:r>
            <a:endParaRPr lang="es-MX" sz="2400" dirty="0">
              <a:solidFill>
                <a:schemeClr val="tx1">
                  <a:lumMod val="50000"/>
                </a:schemeClr>
              </a:solidFill>
              <a:latin typeface="Plus Jakarta Sans" pitchFamily="2" charset="0"/>
              <a:cs typeface="Plus Jakarta Sans" pitchFamily="2" charset="0"/>
            </a:endParaRPr>
          </a:p>
        </p:txBody>
      </p:sp>
      <p:pic>
        <p:nvPicPr>
          <p:cNvPr id="3" name="Imagen 2">
            <a:extLst>
              <a:ext uri="{FF2B5EF4-FFF2-40B4-BE49-F238E27FC236}">
                <a16:creationId xmlns:a16="http://schemas.microsoft.com/office/drawing/2014/main" id="{BF797E66-7696-426B-893B-1AF1ED5A76E1}"/>
              </a:ext>
            </a:extLst>
          </p:cNvPr>
          <p:cNvPicPr>
            <a:picLocks noChangeAspect="1"/>
          </p:cNvPicPr>
          <p:nvPr/>
        </p:nvPicPr>
        <p:blipFill>
          <a:blip r:embed="rId3"/>
          <a:stretch>
            <a:fillRect/>
          </a:stretch>
        </p:blipFill>
        <p:spPr>
          <a:xfrm>
            <a:off x="1465137" y="1073696"/>
            <a:ext cx="9043639" cy="2913838"/>
          </a:xfrm>
          <a:prstGeom prst="rect">
            <a:avLst/>
          </a:prstGeom>
        </p:spPr>
      </p:pic>
    </p:spTree>
    <p:extLst>
      <p:ext uri="{BB962C8B-B14F-4D97-AF65-F5344CB8AC3E}">
        <p14:creationId xmlns:p14="http://schemas.microsoft.com/office/powerpoint/2010/main" val="26195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8E15F-3EE2-E6BC-8C32-9702B2C208AA}"/>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5BB6409-CE6E-CD0C-01CC-C3E57091DAC4}"/>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136251C5-7D25-D394-6D46-F672784D17FB}"/>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Bivariate Analysis</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Latent Variable (Sensing) vs. Company Size</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7" name="CuadroTexto 6">
            <a:extLst>
              <a:ext uri="{FF2B5EF4-FFF2-40B4-BE49-F238E27FC236}">
                <a16:creationId xmlns:a16="http://schemas.microsoft.com/office/drawing/2014/main" id="{A7484E87-6EFA-5428-C91E-D39E28A5BF35}"/>
              </a:ext>
            </a:extLst>
          </p:cNvPr>
          <p:cNvSpPr txBox="1"/>
          <p:nvPr/>
        </p:nvSpPr>
        <p:spPr>
          <a:xfrm>
            <a:off x="5863724" y="2187377"/>
            <a:ext cx="5750219" cy="923330"/>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 median values of propensity for sensing follow a downward trend as company size decreases.</a:t>
            </a:r>
            <a:endParaRPr lang="es-MX" dirty="0">
              <a:solidFill>
                <a:schemeClr val="tx1">
                  <a:lumMod val="50000"/>
                </a:schemeClr>
              </a:solidFill>
              <a:latin typeface="Plus Jakarta Sans" pitchFamily="2" charset="0"/>
              <a:cs typeface="Plus Jakarta Sans" pitchFamily="2" charset="0"/>
            </a:endParaRPr>
          </a:p>
        </p:txBody>
      </p:sp>
      <p:sp>
        <p:nvSpPr>
          <p:cNvPr id="8" name="CuadroTexto 7">
            <a:extLst>
              <a:ext uri="{FF2B5EF4-FFF2-40B4-BE49-F238E27FC236}">
                <a16:creationId xmlns:a16="http://schemas.microsoft.com/office/drawing/2014/main" id="{9842C7D7-2283-43B4-75A3-4DBB4BE6E7C1}"/>
              </a:ext>
            </a:extLst>
          </p:cNvPr>
          <p:cNvSpPr txBox="1"/>
          <p:nvPr/>
        </p:nvSpPr>
        <p:spPr>
          <a:xfrm>
            <a:off x="5863724" y="3417849"/>
            <a:ext cx="5750219" cy="1200329"/>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Large companies show higher levels of propensity for sensing compared to other size categories. However, is this difference statistically significant?</a:t>
            </a:r>
            <a:endParaRPr lang="es-MX" dirty="0">
              <a:solidFill>
                <a:schemeClr val="tx1">
                  <a:lumMod val="50000"/>
                </a:schemeClr>
              </a:solidFill>
              <a:latin typeface="Plus Jakarta Sans" pitchFamily="2" charset="0"/>
              <a:cs typeface="Plus Jakarta Sans" pitchFamily="2" charset="0"/>
            </a:endParaRPr>
          </a:p>
        </p:txBody>
      </p:sp>
      <p:pic>
        <p:nvPicPr>
          <p:cNvPr id="4" name="Imagen 3">
            <a:extLst>
              <a:ext uri="{FF2B5EF4-FFF2-40B4-BE49-F238E27FC236}">
                <a16:creationId xmlns:a16="http://schemas.microsoft.com/office/drawing/2014/main" id="{235D7DA1-321E-4A87-9B21-399592D845DE}"/>
              </a:ext>
            </a:extLst>
          </p:cNvPr>
          <p:cNvPicPr>
            <a:picLocks noChangeAspect="1"/>
          </p:cNvPicPr>
          <p:nvPr/>
        </p:nvPicPr>
        <p:blipFill>
          <a:blip r:embed="rId3"/>
          <a:stretch>
            <a:fillRect/>
          </a:stretch>
        </p:blipFill>
        <p:spPr>
          <a:xfrm>
            <a:off x="949713" y="1449416"/>
            <a:ext cx="4514385" cy="4514385"/>
          </a:xfrm>
          <a:prstGeom prst="rect">
            <a:avLst/>
          </a:prstGeom>
        </p:spPr>
      </p:pic>
    </p:spTree>
    <p:extLst>
      <p:ext uri="{BB962C8B-B14F-4D97-AF65-F5344CB8AC3E}">
        <p14:creationId xmlns:p14="http://schemas.microsoft.com/office/powerpoint/2010/main" val="60285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6FFE0-F3C3-6E15-A840-CEBE2DCA07AF}"/>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3DC7CD55-DA4A-815A-0671-B0E868998F8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F22FBD2A-061A-D3CD-3AA3-E2B6B168E8D3}"/>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Latent Variable (Sensing) vs. Sales in the Last Years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pic>
        <p:nvPicPr>
          <p:cNvPr id="3" name="Imagen 2">
            <a:extLst>
              <a:ext uri="{FF2B5EF4-FFF2-40B4-BE49-F238E27FC236}">
                <a16:creationId xmlns:a16="http://schemas.microsoft.com/office/drawing/2014/main" id="{1120868B-8827-4C57-BEC2-EFE00667B494}"/>
              </a:ext>
            </a:extLst>
          </p:cNvPr>
          <p:cNvPicPr>
            <a:picLocks noChangeAspect="1"/>
          </p:cNvPicPr>
          <p:nvPr/>
        </p:nvPicPr>
        <p:blipFill>
          <a:blip r:embed="rId3"/>
          <a:stretch>
            <a:fillRect/>
          </a:stretch>
        </p:blipFill>
        <p:spPr>
          <a:xfrm>
            <a:off x="2190049" y="1307615"/>
            <a:ext cx="7811901" cy="4660285"/>
          </a:xfrm>
          <a:prstGeom prst="rect">
            <a:avLst/>
          </a:prstGeom>
        </p:spPr>
      </p:pic>
    </p:spTree>
    <p:extLst>
      <p:ext uri="{BB962C8B-B14F-4D97-AF65-F5344CB8AC3E}">
        <p14:creationId xmlns:p14="http://schemas.microsoft.com/office/powerpoint/2010/main" val="196165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2AB0E-1A99-F629-CC53-7FC62F5D6C94}"/>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8A349E9A-26A9-5C48-09CF-6767325D6285}"/>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DFE5BC0C-E776-697D-EACF-8B41571669EA}"/>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Latent Variable (Sensing) vs. Last Year’s Sales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cxnSp>
        <p:nvCxnSpPr>
          <p:cNvPr id="5" name="Conector recto 4">
            <a:extLst>
              <a:ext uri="{FF2B5EF4-FFF2-40B4-BE49-F238E27FC236}">
                <a16:creationId xmlns:a16="http://schemas.microsoft.com/office/drawing/2014/main" id="{8CFD21E1-EC97-9544-D9D9-913D2F0DD5EF}"/>
              </a:ext>
            </a:extLst>
          </p:cNvPr>
          <p:cNvCxnSpPr/>
          <p:nvPr/>
        </p:nvCxnSpPr>
        <p:spPr>
          <a:xfrm>
            <a:off x="4486542" y="4811282"/>
            <a:ext cx="4187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1898AD65-C28F-6B02-215B-A3CC74701529}"/>
              </a:ext>
            </a:extLst>
          </p:cNvPr>
          <p:cNvSpPr txBox="1"/>
          <p:nvPr/>
        </p:nvSpPr>
        <p:spPr>
          <a:xfrm>
            <a:off x="6682189" y="1981002"/>
            <a:ext cx="4879649" cy="3139321"/>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33.7% of the variability in a company’s sales from the last year can be explained by the sensing index</a:t>
            </a:r>
          </a:p>
          <a:p>
            <a:pPr algn="just"/>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There is a statistically significant relationship between last year’s sales and the propensity for sensing</a:t>
            </a:r>
          </a:p>
          <a:p>
            <a:pPr algn="just"/>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For each additional unit in the sensing index, sales are expected to increase by an average of COP 24.9 million</a:t>
            </a:r>
            <a:endParaRPr lang="es-MX" dirty="0">
              <a:solidFill>
                <a:schemeClr val="tx1">
                  <a:lumMod val="50000"/>
                </a:schemeClr>
              </a:solidFill>
              <a:latin typeface="Plus Jakarta Sans" pitchFamily="2" charset="0"/>
              <a:cs typeface="Plus Jakarta Sans" pitchFamily="2" charset="0"/>
            </a:endParaRPr>
          </a:p>
        </p:txBody>
      </p:sp>
      <p:pic>
        <p:nvPicPr>
          <p:cNvPr id="4" name="Imagen 3">
            <a:extLst>
              <a:ext uri="{FF2B5EF4-FFF2-40B4-BE49-F238E27FC236}">
                <a16:creationId xmlns:a16="http://schemas.microsoft.com/office/drawing/2014/main" id="{AE7FF018-1482-4174-A777-E4F044E2CF49}"/>
              </a:ext>
            </a:extLst>
          </p:cNvPr>
          <p:cNvPicPr>
            <a:picLocks noChangeAspect="1"/>
          </p:cNvPicPr>
          <p:nvPr/>
        </p:nvPicPr>
        <p:blipFill>
          <a:blip r:embed="rId3"/>
          <a:stretch>
            <a:fillRect/>
          </a:stretch>
        </p:blipFill>
        <p:spPr>
          <a:xfrm>
            <a:off x="837685" y="1218507"/>
            <a:ext cx="5251143" cy="4664310"/>
          </a:xfrm>
          <a:prstGeom prst="rect">
            <a:avLst/>
          </a:prstGeom>
        </p:spPr>
      </p:pic>
    </p:spTree>
    <p:extLst>
      <p:ext uri="{BB962C8B-B14F-4D97-AF65-F5344CB8AC3E}">
        <p14:creationId xmlns:p14="http://schemas.microsoft.com/office/powerpoint/2010/main" val="129742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45DA2-9DA6-DA80-0946-FD118A30815B}"/>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66B6979-6B1E-C380-FDDD-E76CADBC59AF}"/>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4602D8C3-CC24-61EE-126B-CC448A32987D}"/>
              </a:ext>
            </a:extLst>
          </p:cNvPr>
          <p:cNvSpPr>
            <a:spLocks noGrp="1"/>
          </p:cNvSpPr>
          <p:nvPr>
            <p:ph type="title"/>
          </p:nvPr>
        </p:nvSpPr>
        <p:spPr>
          <a:xfrm>
            <a:off x="0" y="116627"/>
            <a:ext cx="12192000" cy="765165"/>
          </a:xfrm>
          <a:noFill/>
          <a:ln>
            <a:noFill/>
          </a:ln>
        </p:spPr>
        <p:txBody>
          <a:bodyPr rtlCol="0">
            <a:noAutofit/>
          </a:body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Latent Variable (Sensing) vs. Number of patents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6" name="CuadroTexto 5">
            <a:extLst>
              <a:ext uri="{FF2B5EF4-FFF2-40B4-BE49-F238E27FC236}">
                <a16:creationId xmlns:a16="http://schemas.microsoft.com/office/drawing/2014/main" id="{6228758D-10D3-3793-4E1E-1E43B8F9FD01}"/>
              </a:ext>
            </a:extLst>
          </p:cNvPr>
          <p:cNvSpPr txBox="1"/>
          <p:nvPr/>
        </p:nvSpPr>
        <p:spPr>
          <a:xfrm>
            <a:off x="753132" y="4382054"/>
            <a:ext cx="9499271"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There is a </a:t>
            </a:r>
            <a:r>
              <a:rPr lang="en-US" sz="2400" b="1" dirty="0">
                <a:solidFill>
                  <a:schemeClr val="tx1">
                    <a:lumMod val="50000"/>
                  </a:schemeClr>
                </a:solidFill>
                <a:latin typeface="Plus Jakarta Sans" pitchFamily="2" charset="0"/>
                <a:cs typeface="Plus Jakarta Sans" pitchFamily="2" charset="0"/>
              </a:rPr>
              <a:t>weak and positive </a:t>
            </a:r>
            <a:r>
              <a:rPr lang="en-US" sz="2400" dirty="0">
                <a:solidFill>
                  <a:schemeClr val="tx1">
                    <a:lumMod val="50000"/>
                  </a:schemeClr>
                </a:solidFill>
                <a:latin typeface="Plus Jakarta Sans" pitchFamily="2" charset="0"/>
                <a:cs typeface="Plus Jakarta Sans" pitchFamily="2" charset="0"/>
              </a:rPr>
              <a:t>linear correlation (Pearson) between number of patents and propensity for sensing.</a:t>
            </a:r>
          </a:p>
        </p:txBody>
      </p:sp>
      <p:pic>
        <p:nvPicPr>
          <p:cNvPr id="4" name="Imagen 3">
            <a:extLst>
              <a:ext uri="{FF2B5EF4-FFF2-40B4-BE49-F238E27FC236}">
                <a16:creationId xmlns:a16="http://schemas.microsoft.com/office/drawing/2014/main" id="{079944B4-259C-DB46-C1E1-51D474308FB3}"/>
              </a:ext>
            </a:extLst>
          </p:cNvPr>
          <p:cNvPicPr>
            <a:picLocks noChangeAspect="1"/>
          </p:cNvPicPr>
          <p:nvPr/>
        </p:nvPicPr>
        <p:blipFill>
          <a:blip r:embed="rId3"/>
          <a:stretch>
            <a:fillRect/>
          </a:stretch>
        </p:blipFill>
        <p:spPr>
          <a:xfrm>
            <a:off x="2641490" y="1038258"/>
            <a:ext cx="6909020" cy="3090085"/>
          </a:xfrm>
          <a:prstGeom prst="rect">
            <a:avLst/>
          </a:prstGeom>
        </p:spPr>
      </p:pic>
      <p:sp>
        <p:nvSpPr>
          <p:cNvPr id="7" name="CuadroTexto 6">
            <a:extLst>
              <a:ext uri="{FF2B5EF4-FFF2-40B4-BE49-F238E27FC236}">
                <a16:creationId xmlns:a16="http://schemas.microsoft.com/office/drawing/2014/main" id="{528E1CFF-2B7E-49DC-6353-32E63011E3FA}"/>
              </a:ext>
            </a:extLst>
          </p:cNvPr>
          <p:cNvSpPr txBox="1"/>
          <p:nvPr/>
        </p:nvSpPr>
        <p:spPr>
          <a:xfrm>
            <a:off x="753132" y="5235929"/>
            <a:ext cx="9499271" cy="46166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Correlation ratio Kendall: 0.1294.</a:t>
            </a:r>
          </a:p>
        </p:txBody>
      </p:sp>
      <p:sp>
        <p:nvSpPr>
          <p:cNvPr id="8" name="CuadroTexto 7">
            <a:extLst>
              <a:ext uri="{FF2B5EF4-FFF2-40B4-BE49-F238E27FC236}">
                <a16:creationId xmlns:a16="http://schemas.microsoft.com/office/drawing/2014/main" id="{078473EC-5EC5-9A6F-A8EB-50696CE502E9}"/>
              </a:ext>
            </a:extLst>
          </p:cNvPr>
          <p:cNvSpPr txBox="1"/>
          <p:nvPr/>
        </p:nvSpPr>
        <p:spPr>
          <a:xfrm>
            <a:off x="753132" y="5720472"/>
            <a:ext cx="9499271" cy="46166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Correlation ratio Spearman: 0.1454.</a:t>
            </a:r>
          </a:p>
        </p:txBody>
      </p:sp>
    </p:spTree>
    <p:extLst>
      <p:ext uri="{BB962C8B-B14F-4D97-AF65-F5344CB8AC3E}">
        <p14:creationId xmlns:p14="http://schemas.microsoft.com/office/powerpoint/2010/main" val="245392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E9B5E-269B-C7B0-1BA2-06D0780EF16F}"/>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9E9FF7E2-8B8A-A6C5-2801-D6D7BE4DECE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1398BF05-48B3-43B5-D6AE-32760DC3C08A}"/>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Latent Variable (Sensing) vs. Number of patents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pic>
        <p:nvPicPr>
          <p:cNvPr id="4" name="Imagen 3" descr="Gráfico, Gráfico de dispersión&#10;&#10;El contenido generado por IA puede ser incorrecto.">
            <a:extLst>
              <a:ext uri="{FF2B5EF4-FFF2-40B4-BE49-F238E27FC236}">
                <a16:creationId xmlns:a16="http://schemas.microsoft.com/office/drawing/2014/main" id="{13A29F01-C2D4-98CF-46B4-A43208FB0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15" y="1100097"/>
            <a:ext cx="9043434" cy="5394971"/>
          </a:xfrm>
          <a:prstGeom prst="rect">
            <a:avLst/>
          </a:prstGeom>
        </p:spPr>
      </p:pic>
    </p:spTree>
    <p:extLst>
      <p:ext uri="{BB962C8B-B14F-4D97-AF65-F5344CB8AC3E}">
        <p14:creationId xmlns:p14="http://schemas.microsoft.com/office/powerpoint/2010/main" val="117100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D5D0E-1B70-DC53-36C0-4FF0813B452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90FC639E-9D5E-CD0A-CE9E-614B8840803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28FE3848-781A-ABC3-70F6-EA921C4CADF3}"/>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Sensing Index vs. Number of patents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13" name="CuadroTexto 12">
            <a:extLst>
              <a:ext uri="{FF2B5EF4-FFF2-40B4-BE49-F238E27FC236}">
                <a16:creationId xmlns:a16="http://schemas.microsoft.com/office/drawing/2014/main" id="{068C030B-A619-3D71-0FC4-3AAB115E4233}"/>
              </a:ext>
            </a:extLst>
          </p:cNvPr>
          <p:cNvSpPr txBox="1"/>
          <p:nvPr/>
        </p:nvSpPr>
        <p:spPr>
          <a:xfrm>
            <a:off x="6682189" y="1981002"/>
            <a:ext cx="4879649" cy="2308324"/>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 model </a:t>
            </a:r>
            <a:r>
              <a:rPr lang="en-US" b="1" dirty="0">
                <a:solidFill>
                  <a:schemeClr val="tx1">
                    <a:lumMod val="50000"/>
                  </a:schemeClr>
                </a:solidFill>
                <a:latin typeface="Plus Jakarta Sans" pitchFamily="2" charset="0"/>
                <a:cs typeface="Plus Jakarta Sans" pitchFamily="2" charset="0"/>
              </a:rPr>
              <a:t>is not significant</a:t>
            </a:r>
            <a:r>
              <a:rPr lang="en-US" dirty="0">
                <a:solidFill>
                  <a:schemeClr val="tx1">
                    <a:lumMod val="50000"/>
                  </a:schemeClr>
                </a:solidFill>
                <a:latin typeface="Plus Jakarta Sans" pitchFamily="2" charset="0"/>
                <a:cs typeface="Plus Jakarta Sans" pitchFamily="2" charset="0"/>
              </a:rPr>
              <a:t>.</a:t>
            </a:r>
          </a:p>
          <a:p>
            <a:pPr algn="just"/>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There is no statistical evidence that the number of patents has a significant effect on the Sensing.</a:t>
            </a:r>
          </a:p>
          <a:p>
            <a:pPr marL="342900" indent="-342900" algn="just">
              <a:buFont typeface="Arial" panose="020B0604020202020204" pitchFamily="34" charset="0"/>
              <a:buChar char="•"/>
            </a:pPr>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 model explains very little variance (5.4%). The relationship is weak.</a:t>
            </a:r>
            <a:endParaRPr lang="es-MX" dirty="0">
              <a:solidFill>
                <a:schemeClr val="tx1">
                  <a:lumMod val="50000"/>
                </a:schemeClr>
              </a:solidFill>
              <a:latin typeface="Plus Jakarta Sans" pitchFamily="2" charset="0"/>
              <a:cs typeface="Plus Jakarta Sans" pitchFamily="2" charset="0"/>
            </a:endParaRPr>
          </a:p>
        </p:txBody>
      </p:sp>
      <p:pic>
        <p:nvPicPr>
          <p:cNvPr id="3" name="Imagen 2">
            <a:extLst>
              <a:ext uri="{FF2B5EF4-FFF2-40B4-BE49-F238E27FC236}">
                <a16:creationId xmlns:a16="http://schemas.microsoft.com/office/drawing/2014/main" id="{4C3A2317-BC8C-D72B-73C2-8F8D56F8E40A}"/>
              </a:ext>
            </a:extLst>
          </p:cNvPr>
          <p:cNvPicPr>
            <a:picLocks noChangeAspect="1"/>
          </p:cNvPicPr>
          <p:nvPr/>
        </p:nvPicPr>
        <p:blipFill>
          <a:blip r:embed="rId3"/>
          <a:stretch>
            <a:fillRect/>
          </a:stretch>
        </p:blipFill>
        <p:spPr>
          <a:xfrm>
            <a:off x="269950" y="1283878"/>
            <a:ext cx="6090846" cy="4899352"/>
          </a:xfrm>
          <a:prstGeom prst="rect">
            <a:avLst/>
          </a:prstGeom>
        </p:spPr>
      </p:pic>
    </p:spTree>
    <p:extLst>
      <p:ext uri="{BB962C8B-B14F-4D97-AF65-F5344CB8AC3E}">
        <p14:creationId xmlns:p14="http://schemas.microsoft.com/office/powerpoint/2010/main" val="11906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21BD-7962-72C4-ECDD-B040DB03C7D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B00829E-71B7-F02C-9FB3-C0B64F4D124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8">
            <a:extLst>
              <a:ext uri="{FF2B5EF4-FFF2-40B4-BE49-F238E27FC236}">
                <a16:creationId xmlns:a16="http://schemas.microsoft.com/office/drawing/2014/main" id="{2C534DA9-0905-499C-85E0-6AB4445ED4D3}"/>
              </a:ext>
            </a:extLst>
          </p:cNvPr>
          <p:cNvSpPr txBox="1">
            <a:spLocks/>
          </p:cNvSpPr>
          <p:nvPr/>
        </p:nvSpPr>
        <p:spPr>
          <a:xfrm>
            <a:off x="1009505" y="542427"/>
            <a:ext cx="2218327"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r>
              <a:rPr lang="es-ES" sz="2800" b="0" dirty="0" err="1">
                <a:solidFill>
                  <a:schemeClr val="tx2">
                    <a:lumMod val="95000"/>
                    <a:lumOff val="5000"/>
                  </a:schemeClr>
                </a:solidFill>
                <a:latin typeface="Plus Jakarta Sans SemiBold" pitchFamily="2" charset="0"/>
                <a:cs typeface="Plus Jakarta Sans SemiBold" pitchFamily="2" charset="0"/>
              </a:rPr>
              <a:t>Objective</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6" name="CuadroTexto 5">
            <a:extLst>
              <a:ext uri="{FF2B5EF4-FFF2-40B4-BE49-F238E27FC236}">
                <a16:creationId xmlns:a16="http://schemas.microsoft.com/office/drawing/2014/main" id="{4834AF3A-2605-4A35-AFCD-8EA73E6F0305}"/>
              </a:ext>
            </a:extLst>
          </p:cNvPr>
          <p:cNvSpPr txBox="1"/>
          <p:nvPr/>
        </p:nvSpPr>
        <p:spPr>
          <a:xfrm>
            <a:off x="1009505" y="1951672"/>
            <a:ext cx="10168011" cy="2677656"/>
          </a:xfrm>
          <a:prstGeom prst="rect">
            <a:avLst/>
          </a:prstGeom>
          <a:noFill/>
        </p:spPr>
        <p:txBody>
          <a:bodyPr wrap="square" rtlCol="0">
            <a:spAutoFit/>
          </a:bodyPr>
          <a:lstStyle/>
          <a:p>
            <a:pPr algn="just"/>
            <a:r>
              <a:rPr lang="en-US" sz="2400" dirty="0">
                <a:solidFill>
                  <a:schemeClr val="tx1">
                    <a:lumMod val="50000"/>
                  </a:schemeClr>
                </a:solidFill>
                <a:latin typeface="Plus Jakarta Sans" pitchFamily="2" charset="0"/>
                <a:cs typeface="Plus Jakarta Sans" pitchFamily="2" charset="0"/>
              </a:rPr>
              <a:t>This project aims to conduct a rigorous and exploratory analysis of a categorical psychometric dataset, in order to identify significant patterns, reduce dimensional complexity, and evaluate analytical models that provide a deeper and more useful understanding of the response structure. This understanding will guide the selection of tools that enhance the interpretability and informational value of the instrument</a:t>
            </a:r>
            <a:endParaRPr lang="es-CO" sz="24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202592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460F-5009-0CCE-AADA-719DEEE19564}"/>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F6C3AD4-89A7-F666-4C86-421AB09031B3}"/>
              </a:ext>
            </a:extLst>
          </p:cNvPr>
          <p:cNvPicPr>
            <a:picLocks noChangeAspect="1"/>
          </p:cNvPicPr>
          <p:nvPr/>
        </p:nvPicPr>
        <p:blipFill>
          <a:blip r:embed="rId3">
            <a:extLst>
              <a:ext uri="{28A0092B-C50C-407E-A947-70E740481C1C}">
                <a14:useLocalDpi xmlns:a14="http://schemas.microsoft.com/office/drawing/2010/main" val="0"/>
              </a:ext>
            </a:extLst>
          </a:blip>
          <a:srcRect b="15624"/>
          <a:stretch/>
        </p:blipFill>
        <p:spPr>
          <a:xfrm>
            <a:off x="0" y="1"/>
            <a:ext cx="12192000" cy="6858000"/>
          </a:xfrm>
          <a:prstGeom prst="rect">
            <a:avLst/>
          </a:prstGeom>
        </p:spPr>
      </p:pic>
      <p:sp>
        <p:nvSpPr>
          <p:cNvPr id="8" name="Rectángulo 7">
            <a:extLst>
              <a:ext uri="{FF2B5EF4-FFF2-40B4-BE49-F238E27FC236}">
                <a16:creationId xmlns:a16="http://schemas.microsoft.com/office/drawing/2014/main" id="{78D7708B-EDFD-8DAA-9866-A84232DD5A0B}"/>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F23D25BF-D2C1-331C-66F8-1C9924AE8832}"/>
              </a:ext>
            </a:extLst>
          </p:cNvPr>
          <p:cNvSpPr>
            <a:spLocks noGrp="1"/>
          </p:cNvSpPr>
          <p:nvPr>
            <p:ph type="title"/>
          </p:nvPr>
        </p:nvSpPr>
        <p:spPr>
          <a:xfrm>
            <a:off x="195689" y="5187579"/>
            <a:ext cx="11316607" cy="1025525"/>
          </a:xfrm>
          <a:noFill/>
          <a:ln>
            <a:noFill/>
          </a:ln>
        </p:spPr>
        <p:txBody>
          <a:bodyPr rtlCol="0">
            <a:noAutofit/>
          </a:bodyPr>
          <a:lstStyle/>
          <a:p>
            <a:pPr rtl="0"/>
            <a:r>
              <a:rPr lang="es-ES" sz="2800" b="0" dirty="0">
                <a:solidFill>
                  <a:schemeClr val="bg1"/>
                </a:solidFill>
                <a:latin typeface="Plus Jakarta Sans SemiBold" pitchFamily="2" charset="0"/>
                <a:cs typeface="Plus Jakarta Sans SemiBold" pitchFamily="2" charset="0"/>
              </a:rPr>
              <a:t>Descriptive </a:t>
            </a:r>
            <a:r>
              <a:rPr lang="es-ES" sz="2800" b="0" dirty="0" err="1">
                <a:solidFill>
                  <a:schemeClr val="bg1"/>
                </a:solidFill>
                <a:latin typeface="Plus Jakarta Sans SemiBold" pitchFamily="2" charset="0"/>
                <a:cs typeface="Plus Jakarta Sans SemiBold" pitchFamily="2" charset="0"/>
              </a:rPr>
              <a:t>Statistics</a:t>
            </a:r>
            <a:endParaRPr lang="es-ES" sz="2800" b="0" dirty="0">
              <a:solidFill>
                <a:schemeClr val="bg1"/>
              </a:solidFill>
              <a:latin typeface="Plus Jakarta Sans SemiBold" pitchFamily="2" charset="0"/>
              <a:cs typeface="Plus Jakarta Sans SemiBold" pitchFamily="2" charset="0"/>
            </a:endParaRPr>
          </a:p>
        </p:txBody>
      </p:sp>
      <p:cxnSp>
        <p:nvCxnSpPr>
          <p:cNvPr id="14" name="Conector recto 13">
            <a:extLst>
              <a:ext uri="{FF2B5EF4-FFF2-40B4-BE49-F238E27FC236}">
                <a16:creationId xmlns:a16="http://schemas.microsoft.com/office/drawing/2014/main" id="{E08C909B-D8F6-4088-D546-3DF0E5BE4067}"/>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31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1EAE3-A514-0B12-B422-EC8A51A0C565}"/>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AC1FDC9D-29C9-3CBA-9371-81F024F72060}"/>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FF259EB-FF0C-4981-5A5B-287E73D00DDE}"/>
              </a:ext>
            </a:extLst>
          </p:cNvPr>
          <p:cNvSpPr>
            <a:spLocks noGrp="1"/>
          </p:cNvSpPr>
          <p:nvPr>
            <p:ph type="title"/>
          </p:nvPr>
        </p:nvSpPr>
        <p:spPr>
          <a:xfrm>
            <a:off x="670560" y="525853"/>
            <a:ext cx="5271247"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Percentage</a:t>
            </a:r>
            <a:r>
              <a:rPr lang="es-ES" sz="2800" b="0" dirty="0">
                <a:solidFill>
                  <a:schemeClr val="tx2">
                    <a:lumMod val="95000"/>
                    <a:lumOff val="5000"/>
                  </a:schemeClr>
                </a:solidFill>
                <a:latin typeface="Plus Jakarta Sans SemiBold" pitchFamily="2" charset="0"/>
                <a:cs typeface="Plus Jakarta Sans SemiBold" pitchFamily="2" charset="0"/>
              </a:rPr>
              <a:t>  Distribution</a:t>
            </a:r>
            <a:br>
              <a:rPr lang="es-ES" sz="2800" b="0" dirty="0">
                <a:solidFill>
                  <a:schemeClr val="tx2">
                    <a:lumMod val="95000"/>
                    <a:lumOff val="5000"/>
                  </a:schemeClr>
                </a:solidFill>
                <a:latin typeface="Plus Jakarta Sans SemiBold" pitchFamily="2" charset="0"/>
                <a:cs typeface="Plus Jakarta Sans SemiBold" pitchFamily="2" charset="0"/>
              </a:rPr>
            </a:b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by</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Industry</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F31D795A-B54C-6318-B6DE-35DAF09803FD}"/>
              </a:ext>
            </a:extLst>
          </p:cNvPr>
          <p:cNvSpPr txBox="1"/>
          <p:nvPr/>
        </p:nvSpPr>
        <p:spPr>
          <a:xfrm>
            <a:off x="6507480" y="1984248"/>
            <a:ext cx="5013960" cy="3139321"/>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analyzed sample shows a significant concentration in the manufacturing sector, which accounted for 50% of the surveyed companies</a:t>
            </a:r>
          </a:p>
          <a:p>
            <a:pPr algn="just"/>
            <a:endParaRPr lang="es-CO"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distribution suggests that any subsequent (comparative or inferential) analysis should take into account the potential influence of this sector on the results obtained</a:t>
            </a:r>
            <a:endParaRPr lang="es-CO" dirty="0">
              <a:latin typeface="Plus Jakarta Sans Light" pitchFamily="2" charset="0"/>
              <a:cs typeface="Plus Jakarta Sans Light" pitchFamily="2" charset="0"/>
            </a:endParaRPr>
          </a:p>
          <a:p>
            <a:pPr algn="just"/>
            <a:endParaRPr lang="es-CO"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351D6E70-D6ED-4086-827D-858564618E43}"/>
              </a:ext>
            </a:extLst>
          </p:cNvPr>
          <p:cNvPicPr>
            <a:picLocks noChangeAspect="1"/>
          </p:cNvPicPr>
          <p:nvPr/>
        </p:nvPicPr>
        <p:blipFill rotWithShape="1">
          <a:blip r:embed="rId3"/>
          <a:srcRect l="1493" t="14869" r="1756" b="9548"/>
          <a:stretch/>
        </p:blipFill>
        <p:spPr>
          <a:xfrm>
            <a:off x="670560" y="1557169"/>
            <a:ext cx="5271247" cy="3743662"/>
          </a:xfrm>
          <a:prstGeom prst="rect">
            <a:avLst/>
          </a:prstGeom>
        </p:spPr>
      </p:pic>
    </p:spTree>
    <p:extLst>
      <p:ext uri="{BB962C8B-B14F-4D97-AF65-F5344CB8AC3E}">
        <p14:creationId xmlns:p14="http://schemas.microsoft.com/office/powerpoint/2010/main" val="9331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185C-76E1-2F9B-2C53-548E5AB2D497}"/>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D8D59E30-3A61-6C44-4032-5309AC748763}"/>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1792DF59-1BB0-E7EE-7F46-53680217F73A}"/>
              </a:ext>
            </a:extLst>
          </p:cNvPr>
          <p:cNvSpPr>
            <a:spLocks noGrp="1"/>
          </p:cNvSpPr>
          <p:nvPr>
            <p:ph type="title"/>
          </p:nvPr>
        </p:nvSpPr>
        <p:spPr>
          <a:xfrm>
            <a:off x="0" y="101060"/>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Percentage</a:t>
            </a:r>
            <a:r>
              <a:rPr lang="es-ES" sz="2800" b="0" dirty="0">
                <a:solidFill>
                  <a:schemeClr val="tx2">
                    <a:lumMod val="95000"/>
                    <a:lumOff val="5000"/>
                  </a:schemeClr>
                </a:solidFill>
                <a:latin typeface="Plus Jakarta Sans SemiBold" pitchFamily="2" charset="0"/>
                <a:cs typeface="Plus Jakarta Sans SemiBold" pitchFamily="2" charset="0"/>
              </a:rPr>
              <a:t>  Distribution  </a:t>
            </a:r>
            <a:r>
              <a:rPr lang="es-ES" sz="2800" b="0" dirty="0" err="1">
                <a:solidFill>
                  <a:schemeClr val="tx2">
                    <a:lumMod val="95000"/>
                    <a:lumOff val="5000"/>
                  </a:schemeClr>
                </a:solidFill>
                <a:latin typeface="Plus Jakarta Sans SemiBold" pitchFamily="2" charset="0"/>
                <a:cs typeface="Plus Jakarta Sans SemiBold" pitchFamily="2" charset="0"/>
              </a:rPr>
              <a:t>by</a:t>
            </a:r>
            <a:r>
              <a:rPr lang="es-ES" sz="2800" b="0" dirty="0">
                <a:solidFill>
                  <a:schemeClr val="tx2">
                    <a:lumMod val="95000"/>
                    <a:lumOff val="5000"/>
                  </a:schemeClr>
                </a:solidFill>
                <a:latin typeface="Plus Jakarta Sans SemiBold" pitchFamily="2" charset="0"/>
                <a:cs typeface="Plus Jakarta Sans SemiBold" pitchFamily="2" charset="0"/>
              </a:rPr>
              <a:t>  Sector</a:t>
            </a:r>
          </a:p>
        </p:txBody>
      </p:sp>
      <p:pic>
        <p:nvPicPr>
          <p:cNvPr id="4" name="Imagen 3">
            <a:extLst>
              <a:ext uri="{FF2B5EF4-FFF2-40B4-BE49-F238E27FC236}">
                <a16:creationId xmlns:a16="http://schemas.microsoft.com/office/drawing/2014/main" id="{A4834856-08D7-4027-9E81-154C8C6717A4}"/>
              </a:ext>
            </a:extLst>
          </p:cNvPr>
          <p:cNvPicPr>
            <a:picLocks noChangeAspect="1"/>
          </p:cNvPicPr>
          <p:nvPr/>
        </p:nvPicPr>
        <p:blipFill rotWithShape="1">
          <a:blip r:embed="rId3"/>
          <a:srcRect t="4662"/>
          <a:stretch/>
        </p:blipFill>
        <p:spPr>
          <a:xfrm>
            <a:off x="2009083" y="1237726"/>
            <a:ext cx="7765043" cy="3673502"/>
          </a:xfrm>
          <a:prstGeom prst="rect">
            <a:avLst/>
          </a:prstGeom>
        </p:spPr>
      </p:pic>
      <p:sp>
        <p:nvSpPr>
          <p:cNvPr id="5" name="CuadroTexto 4">
            <a:extLst>
              <a:ext uri="{FF2B5EF4-FFF2-40B4-BE49-F238E27FC236}">
                <a16:creationId xmlns:a16="http://schemas.microsoft.com/office/drawing/2014/main" id="{0188C9C9-0AFA-48CC-8B71-ADE0A9081327}"/>
              </a:ext>
            </a:extLst>
          </p:cNvPr>
          <p:cNvSpPr txBox="1"/>
          <p:nvPr/>
        </p:nvSpPr>
        <p:spPr>
          <a:xfrm>
            <a:off x="365760" y="5131398"/>
            <a:ext cx="11489168" cy="923330"/>
          </a:xfrm>
          <a:prstGeom prst="rect">
            <a:avLst/>
          </a:prstGeom>
          <a:noFill/>
        </p:spPr>
        <p:txBody>
          <a:bodyPr wrap="square" rtlCol="0">
            <a:spAutoFit/>
          </a:bodyPr>
          <a:lstStyle/>
          <a:p>
            <a:pPr algn="just"/>
            <a:r>
              <a:rPr lang="en-US" dirty="0">
                <a:solidFill>
                  <a:schemeClr val="tx1">
                    <a:lumMod val="50000"/>
                  </a:schemeClr>
                </a:solidFill>
                <a:latin typeface="Plus Jakarta Sans" pitchFamily="2" charset="0"/>
                <a:cs typeface="Plus Jakarta Sans" pitchFamily="2" charset="0"/>
              </a:rPr>
              <a:t>The sectoral distribution reveals a strong concentration in economic activities related to the fashion industry (28.6%).</a:t>
            </a:r>
            <a:r>
              <a:rPr lang="es-CO" dirty="0">
                <a:solidFill>
                  <a:schemeClr val="tx1">
                    <a:lumMod val="50000"/>
                  </a:schemeClr>
                </a:solidFill>
                <a:latin typeface="Plus Jakarta Sans" pitchFamily="2" charset="0"/>
                <a:cs typeface="Plus Jakarta Sans" pitchFamily="2" charset="0"/>
              </a:rPr>
              <a:t> </a:t>
            </a:r>
            <a:r>
              <a:rPr lang="en-US" dirty="0">
                <a:solidFill>
                  <a:schemeClr val="tx1">
                    <a:lumMod val="50000"/>
                  </a:schemeClr>
                </a:solidFill>
                <a:latin typeface="Plus Jakarta Sans" pitchFamily="2" charset="0"/>
                <a:cs typeface="Plus Jakarta Sans" pitchFamily="2" charset="0"/>
              </a:rPr>
              <a:t>In contrast, the high dispersion of the remaining sectors, each with marginal representation, will limit the ability to draw solid group-level inferences at the sectoral level</a:t>
            </a:r>
          </a:p>
        </p:txBody>
      </p:sp>
    </p:spTree>
    <p:extLst>
      <p:ext uri="{BB962C8B-B14F-4D97-AF65-F5344CB8AC3E}">
        <p14:creationId xmlns:p14="http://schemas.microsoft.com/office/powerpoint/2010/main" val="138846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DD47C-77B9-9805-1CEC-FF05F389AFB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FC2C979A-A174-6687-4827-7967F1ADC52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EA4E1321-B4A3-8323-6D27-BBFF3E8F68E9}"/>
              </a:ext>
            </a:extLst>
          </p:cNvPr>
          <p:cNvSpPr>
            <a:spLocks noGrp="1"/>
          </p:cNvSpPr>
          <p:nvPr>
            <p:ph type="title"/>
          </p:nvPr>
        </p:nvSpPr>
        <p:spPr>
          <a:xfrm>
            <a:off x="651128" y="571551"/>
            <a:ext cx="5423700"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Company Age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33F210EF-6C31-03E2-FB3C-2AC43ACF207F}"/>
              </a:ext>
            </a:extLst>
          </p:cNvPr>
          <p:cNvSpPr txBox="1"/>
          <p:nvPr/>
        </p:nvSpPr>
        <p:spPr>
          <a:xfrm>
            <a:off x="6617208" y="1850194"/>
            <a:ext cx="5013960" cy="2862322"/>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sample is predominantly composed of companies with a median age close to 18 years and a high concentration under 25 years</a:t>
            </a:r>
          </a:p>
          <a:p>
            <a:pPr algn="just"/>
            <a:endParaRPr lang="es-CO"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skewed distribution toward younger companies should be taken into account when interpreting the results of the selected models, as company age may influence organizational maturity</a:t>
            </a:r>
            <a:endParaRPr lang="es-CO" dirty="0">
              <a:latin typeface="Plus Jakarta Sans Light" pitchFamily="2" charset="0"/>
              <a:cs typeface="Plus Jakarta Sans Light" pitchFamily="2" charset="0"/>
            </a:endParaRPr>
          </a:p>
        </p:txBody>
      </p:sp>
      <p:pic>
        <p:nvPicPr>
          <p:cNvPr id="4" name="Imagen 3">
            <a:extLst>
              <a:ext uri="{FF2B5EF4-FFF2-40B4-BE49-F238E27FC236}">
                <a16:creationId xmlns:a16="http://schemas.microsoft.com/office/drawing/2014/main" id="{CE4D5ECC-5088-C004-DD9D-225F3C1B0867}"/>
              </a:ext>
            </a:extLst>
          </p:cNvPr>
          <p:cNvPicPr>
            <a:picLocks noChangeAspect="1"/>
          </p:cNvPicPr>
          <p:nvPr/>
        </p:nvPicPr>
        <p:blipFill>
          <a:blip r:embed="rId3"/>
          <a:srcRect t="8812"/>
          <a:stretch/>
        </p:blipFill>
        <p:spPr>
          <a:xfrm>
            <a:off x="651129" y="1563623"/>
            <a:ext cx="5423699" cy="3712465"/>
          </a:xfrm>
          <a:prstGeom prst="rect">
            <a:avLst/>
          </a:prstGeom>
        </p:spPr>
      </p:pic>
    </p:spTree>
    <p:extLst>
      <p:ext uri="{BB962C8B-B14F-4D97-AF65-F5344CB8AC3E}">
        <p14:creationId xmlns:p14="http://schemas.microsoft.com/office/powerpoint/2010/main" val="4199290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6BFF9-0878-1EAD-19DF-653D5DDC9ABC}"/>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188A30D7-7A8C-2BFE-AD33-22057DA3562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5565824A-24D7-172E-EAB7-4E920CCD08DA}"/>
              </a:ext>
            </a:extLst>
          </p:cNvPr>
          <p:cNvSpPr>
            <a:spLocks noGrp="1"/>
          </p:cNvSpPr>
          <p:nvPr>
            <p:ph type="title"/>
          </p:nvPr>
        </p:nvSpPr>
        <p:spPr>
          <a:xfrm>
            <a:off x="846434" y="762172"/>
            <a:ext cx="5550408"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Company Sales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AFA445A7-12BF-D777-0AC9-24CA800F6EB4}"/>
              </a:ext>
            </a:extLst>
          </p:cNvPr>
          <p:cNvSpPr txBox="1"/>
          <p:nvPr/>
        </p:nvSpPr>
        <p:spPr>
          <a:xfrm>
            <a:off x="6608155" y="2413337"/>
            <a:ext cx="5013960" cy="2031325"/>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sales distribution shows that most companies have revenues concentrated between COP 500 million and COP 7 billion, with a median of approximately COP 2.5 billion. However, there are some outliers with significantly higher sales, reaching up to COP 36 billion.</a:t>
            </a:r>
            <a:endParaRPr lang="es-MX"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79557638-19CE-49BF-A6AC-93133DF652CB}"/>
              </a:ext>
            </a:extLst>
          </p:cNvPr>
          <p:cNvPicPr>
            <a:picLocks noChangeAspect="1"/>
          </p:cNvPicPr>
          <p:nvPr/>
        </p:nvPicPr>
        <p:blipFill>
          <a:blip r:embed="rId3"/>
          <a:stretch>
            <a:fillRect/>
          </a:stretch>
        </p:blipFill>
        <p:spPr>
          <a:xfrm>
            <a:off x="716273" y="1877593"/>
            <a:ext cx="5680569" cy="3400300"/>
          </a:xfrm>
          <a:prstGeom prst="rect">
            <a:avLst/>
          </a:prstGeom>
        </p:spPr>
      </p:pic>
    </p:spTree>
    <p:extLst>
      <p:ext uri="{BB962C8B-B14F-4D97-AF65-F5344CB8AC3E}">
        <p14:creationId xmlns:p14="http://schemas.microsoft.com/office/powerpoint/2010/main" val="1317659022"/>
      </p:ext>
    </p:extLst>
  </p:cSld>
  <p:clrMapOvr>
    <a:masterClrMapping/>
  </p:clrMapOvr>
</p:sld>
</file>

<file path=ppt/theme/theme1.xml><?xml version="1.0" encoding="utf-8"?>
<a:theme xmlns:a="http://schemas.openxmlformats.org/drawingml/2006/main" name="1_Tema de Offic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082_TF55702786.potx" id="{C91B74C2-AFD4-492F-A104-7BBF974C7815}" vid="{C2DD3A3F-49C2-4FA2-B82A-3AF900A66F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822</TotalTime>
  <Words>1949</Words>
  <Application>Microsoft Office PowerPoint</Application>
  <PresentationFormat>Panorámica</PresentationFormat>
  <Paragraphs>223</Paragraphs>
  <Slides>36</Slides>
  <Notes>27</Notes>
  <HiddenSlides>6</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Aptos</vt:lpstr>
      <vt:lpstr>Arial</vt:lpstr>
      <vt:lpstr>Cambria Math</vt:lpstr>
      <vt:lpstr>Constantia</vt:lpstr>
      <vt:lpstr>Plus Jakarta Sans</vt:lpstr>
      <vt:lpstr>Plus Jakarta Sans Light</vt:lpstr>
      <vt:lpstr>Plus Jakarta Sans Medium</vt:lpstr>
      <vt:lpstr>Plus Jakarta Sans SemiBold</vt:lpstr>
      <vt:lpstr>Wingdings</vt:lpstr>
      <vt:lpstr>1_Tema de Office</vt:lpstr>
      <vt:lpstr>Organizational Dynamic Capabilities Analysis</vt:lpstr>
      <vt:lpstr>Agenda</vt:lpstr>
      <vt:lpstr>Presentación de PowerPoint</vt:lpstr>
      <vt:lpstr>Presentación de PowerPoint</vt:lpstr>
      <vt:lpstr>Descriptive Statistics</vt:lpstr>
      <vt:lpstr>Percentage  Distribution   by  Industry</vt:lpstr>
      <vt:lpstr>Percentage  Distribution  by  Sector</vt:lpstr>
      <vt:lpstr>Company Age Distribution</vt:lpstr>
      <vt:lpstr>Company Sales Distribution</vt:lpstr>
      <vt:lpstr>Geographic Distribution of Companies (%)</vt:lpstr>
      <vt:lpstr>R&amp;D  Expenditure Distribution</vt:lpstr>
      <vt:lpstr>Number of Patents  Distribution</vt:lpstr>
      <vt:lpstr>Last  Year  Sales  Distribution</vt:lpstr>
      <vt:lpstr>Percentage  Distribution   by  Company Size</vt:lpstr>
      <vt:lpstr>Annual  Growth  Distribution</vt:lpstr>
      <vt:lpstr>Selección del Modelo</vt:lpstr>
      <vt:lpstr>Data Preparation</vt:lpstr>
      <vt:lpstr>Exploración  de   diversos  modelos</vt:lpstr>
      <vt:lpstr>Exploración  de   diversos  modelos</vt:lpstr>
      <vt:lpstr>Exploración  de   diversos  modelos</vt:lpstr>
      <vt:lpstr>Exploración  de   diversos  modelos</vt:lpstr>
      <vt:lpstr>Exploración  de   diversos  modelos</vt:lpstr>
      <vt:lpstr>Exploración  de   diversos  modelos</vt:lpstr>
      <vt:lpstr>Selected Methodological Approach  Item Response Theory (IRT)</vt:lpstr>
      <vt:lpstr>Methodological Approach  Polytomous Rasch Model (PCM)</vt:lpstr>
      <vt:lpstr>Alternative Methodological Approach   Graded Response Model (GRM)</vt:lpstr>
      <vt:lpstr>Comparative  Analysis of Models</vt:lpstr>
      <vt:lpstr>Results</vt:lpstr>
      <vt:lpstr>Guiding  Question</vt:lpstr>
      <vt:lpstr>Correlation Analysis</vt:lpstr>
      <vt:lpstr>Bivariate Analysis Latent Variable (Sensing) vs. Company Size</vt:lpstr>
      <vt:lpstr>Presentación de PowerPoint</vt:lpstr>
      <vt:lpstr>Presentación de PowerPoint</vt:lpstr>
      <vt:lpstr>Bivariate Analysis Latent Variable (Sensing) vs. Number of patents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Optimización del Análisis de Capacidades Dinámicas Empresariales Un enfoque a través de Modelos IRT</dc:title>
  <dc:creator>Luis Felipe Montenegro Fuentes</dc:creator>
  <cp:lastModifiedBy>Andres Felipe Ocampo Quiceno</cp:lastModifiedBy>
  <cp:revision>39</cp:revision>
  <dcterms:created xsi:type="dcterms:W3CDTF">2025-04-29T00:02:55Z</dcterms:created>
  <dcterms:modified xsi:type="dcterms:W3CDTF">2025-05-24T15:56:29Z</dcterms:modified>
</cp:coreProperties>
</file>